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FE165-36FB-40CE-BD90-45421CED4369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80FD0-A41F-471E-81A6-8FEDD32B2BE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06488" y="1224009"/>
            <a:ext cx="7493380" cy="678776"/>
            <a:chOff x="1206488" y="1224009"/>
            <a:chExt cx="7493380" cy="678776"/>
          </a:xfrm>
        </p:grpSpPr>
        <p:sp>
          <p:nvSpPr>
            <p:cNvPr id="2" name="Freeform 1"/>
            <p:cNvSpPr/>
            <p:nvPr/>
          </p:nvSpPr>
          <p:spPr>
            <a:xfrm>
              <a:off x="1206488" y="1252300"/>
              <a:ext cx="330673" cy="624824"/>
            </a:xfrm>
            <a:custGeom>
              <a:avLst/>
              <a:gdLst/>
              <a:ahLst/>
              <a:cxnLst/>
              <a:rect l="0" t="0" r="0" b="0"/>
              <a:pathLst>
                <a:path w="330673" h="624824">
                  <a:moveTo>
                    <a:pt x="77988" y="591"/>
                  </a:moveTo>
                  <a:lnTo>
                    <a:pt x="62347" y="18572"/>
                  </a:lnTo>
                  <a:lnTo>
                    <a:pt x="39551" y="74944"/>
                  </a:lnTo>
                  <a:lnTo>
                    <a:pt x="18341" y="137519"/>
                  </a:lnTo>
                  <a:lnTo>
                    <a:pt x="11314" y="158544"/>
                  </a:lnTo>
                  <a:lnTo>
                    <a:pt x="7803" y="160875"/>
                  </a:lnTo>
                  <a:lnTo>
                    <a:pt x="4292" y="157750"/>
                  </a:lnTo>
                  <a:lnTo>
                    <a:pt x="781" y="150987"/>
                  </a:lnTo>
                  <a:lnTo>
                    <a:pt x="0" y="130994"/>
                  </a:lnTo>
                  <a:lnTo>
                    <a:pt x="12129" y="74825"/>
                  </a:lnTo>
                  <a:lnTo>
                    <a:pt x="23250" y="44033"/>
                  </a:lnTo>
                  <a:lnTo>
                    <a:pt x="42012" y="19572"/>
                  </a:lnTo>
                  <a:lnTo>
                    <a:pt x="59659" y="4737"/>
                  </a:lnTo>
                  <a:lnTo>
                    <a:pt x="69278" y="1015"/>
                  </a:lnTo>
                  <a:lnTo>
                    <a:pt x="89325" y="0"/>
                  </a:lnTo>
                  <a:lnTo>
                    <a:pt x="106813" y="6567"/>
                  </a:lnTo>
                  <a:lnTo>
                    <a:pt x="114753" y="11594"/>
                  </a:lnTo>
                  <a:lnTo>
                    <a:pt x="137104" y="41026"/>
                  </a:lnTo>
                  <a:lnTo>
                    <a:pt x="164448" y="94062"/>
                  </a:lnTo>
                  <a:lnTo>
                    <a:pt x="177175" y="143840"/>
                  </a:lnTo>
                  <a:lnTo>
                    <a:pt x="182636" y="199013"/>
                  </a:lnTo>
                  <a:lnTo>
                    <a:pt x="191250" y="260234"/>
                  </a:lnTo>
                  <a:lnTo>
                    <a:pt x="193046" y="321627"/>
                  </a:lnTo>
                  <a:lnTo>
                    <a:pt x="193466" y="366712"/>
                  </a:lnTo>
                  <a:lnTo>
                    <a:pt x="192532" y="428046"/>
                  </a:lnTo>
                  <a:lnTo>
                    <a:pt x="182329" y="488229"/>
                  </a:lnTo>
                  <a:lnTo>
                    <a:pt x="169049" y="544570"/>
                  </a:lnTo>
                  <a:lnTo>
                    <a:pt x="153062" y="578620"/>
                  </a:lnTo>
                  <a:lnTo>
                    <a:pt x="127918" y="605347"/>
                  </a:lnTo>
                  <a:lnTo>
                    <a:pt x="98242" y="622495"/>
                  </a:lnTo>
                  <a:lnTo>
                    <a:pt x="77631" y="624823"/>
                  </a:lnTo>
                  <a:lnTo>
                    <a:pt x="57942" y="620788"/>
                  </a:lnTo>
                  <a:lnTo>
                    <a:pt x="41393" y="611196"/>
                  </a:lnTo>
                  <a:lnTo>
                    <a:pt x="29358" y="596015"/>
                  </a:lnTo>
                  <a:lnTo>
                    <a:pt x="21280" y="576399"/>
                  </a:lnTo>
                  <a:lnTo>
                    <a:pt x="17902" y="540218"/>
                  </a:lnTo>
                  <a:lnTo>
                    <a:pt x="21257" y="517676"/>
                  </a:lnTo>
                  <a:lnTo>
                    <a:pt x="29768" y="499078"/>
                  </a:lnTo>
                  <a:lnTo>
                    <a:pt x="35313" y="490843"/>
                  </a:lnTo>
                  <a:lnTo>
                    <a:pt x="50833" y="478574"/>
                  </a:lnTo>
                  <a:lnTo>
                    <a:pt x="59884" y="473664"/>
                  </a:lnTo>
                  <a:lnTo>
                    <a:pt x="69428" y="472730"/>
                  </a:lnTo>
                  <a:lnTo>
                    <a:pt x="89392" y="477932"/>
                  </a:lnTo>
                  <a:lnTo>
                    <a:pt x="138155" y="515223"/>
                  </a:lnTo>
                  <a:lnTo>
                    <a:pt x="194462" y="569943"/>
                  </a:lnTo>
                  <a:lnTo>
                    <a:pt x="215152" y="588208"/>
                  </a:lnTo>
                  <a:lnTo>
                    <a:pt x="267540" y="613568"/>
                  </a:lnTo>
                  <a:lnTo>
                    <a:pt x="288575" y="615006"/>
                  </a:lnTo>
                  <a:lnTo>
                    <a:pt x="330672" y="611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1388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9316" y="1305533"/>
              <a:ext cx="52643" cy="536955"/>
            </a:xfrm>
            <a:custGeom>
              <a:avLst/>
              <a:gdLst/>
              <a:ahLst/>
              <a:cxnLst/>
              <a:rect l="0" t="0" r="0" b="0"/>
              <a:pathLst>
                <a:path w="52643" h="536955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7714" y="87416"/>
                  </a:lnTo>
                  <a:lnTo>
                    <a:pt x="31608" y="137425"/>
                  </a:lnTo>
                  <a:lnTo>
                    <a:pt x="39692" y="200021"/>
                  </a:lnTo>
                  <a:lnTo>
                    <a:pt x="41037" y="243317"/>
                  </a:lnTo>
                  <a:lnTo>
                    <a:pt x="41635" y="289855"/>
                  </a:lnTo>
                  <a:lnTo>
                    <a:pt x="41901" y="334715"/>
                  </a:lnTo>
                  <a:lnTo>
                    <a:pt x="45170" y="396313"/>
                  </a:lnTo>
                  <a:lnTo>
                    <a:pt x="50428" y="451608"/>
                  </a:lnTo>
                  <a:lnTo>
                    <a:pt x="51986" y="498798"/>
                  </a:lnTo>
                  <a:lnTo>
                    <a:pt x="52642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0266" y="1338669"/>
              <a:ext cx="416777" cy="502337"/>
            </a:xfrm>
            <a:custGeom>
              <a:avLst/>
              <a:gdLst/>
              <a:ahLst/>
              <a:cxnLst/>
              <a:rect l="0" t="0" r="0" b="0"/>
              <a:pathLst>
                <a:path w="416777" h="502337">
                  <a:moveTo>
                    <a:pt x="144905" y="61621"/>
                  </a:moveTo>
                  <a:lnTo>
                    <a:pt x="91877" y="90929"/>
                  </a:lnTo>
                  <a:lnTo>
                    <a:pt x="66152" y="122297"/>
                  </a:lnTo>
                  <a:lnTo>
                    <a:pt x="32469" y="185439"/>
                  </a:lnTo>
                  <a:lnTo>
                    <a:pt x="10131" y="235167"/>
                  </a:lnTo>
                  <a:lnTo>
                    <a:pt x="0" y="297286"/>
                  </a:lnTo>
                  <a:lnTo>
                    <a:pt x="1118" y="358950"/>
                  </a:lnTo>
                  <a:lnTo>
                    <a:pt x="8470" y="391469"/>
                  </a:lnTo>
                  <a:lnTo>
                    <a:pt x="32340" y="434914"/>
                  </a:lnTo>
                  <a:lnTo>
                    <a:pt x="71847" y="478509"/>
                  </a:lnTo>
                  <a:lnTo>
                    <a:pt x="82161" y="486945"/>
                  </a:lnTo>
                  <a:lnTo>
                    <a:pt x="106100" y="496319"/>
                  </a:lnTo>
                  <a:lnTo>
                    <a:pt x="165186" y="502336"/>
                  </a:lnTo>
                  <a:lnTo>
                    <a:pt x="210315" y="492200"/>
                  </a:lnTo>
                  <a:lnTo>
                    <a:pt x="267486" y="466645"/>
                  </a:lnTo>
                  <a:lnTo>
                    <a:pt x="323839" y="425895"/>
                  </a:lnTo>
                  <a:lnTo>
                    <a:pt x="359749" y="386753"/>
                  </a:lnTo>
                  <a:lnTo>
                    <a:pt x="392844" y="326016"/>
                  </a:lnTo>
                  <a:lnTo>
                    <a:pt x="412336" y="272164"/>
                  </a:lnTo>
                  <a:lnTo>
                    <a:pt x="416776" y="224480"/>
                  </a:lnTo>
                  <a:lnTo>
                    <a:pt x="415157" y="162204"/>
                  </a:lnTo>
                  <a:lnTo>
                    <a:pt x="403918" y="109825"/>
                  </a:lnTo>
                  <a:lnTo>
                    <a:pt x="382696" y="68365"/>
                  </a:lnTo>
                  <a:lnTo>
                    <a:pt x="354182" y="32033"/>
                  </a:lnTo>
                  <a:lnTo>
                    <a:pt x="330723" y="16105"/>
                  </a:lnTo>
                  <a:lnTo>
                    <a:pt x="304700" y="6297"/>
                  </a:lnTo>
                  <a:lnTo>
                    <a:pt x="246746" y="0"/>
                  </a:lnTo>
                  <a:lnTo>
                    <a:pt x="213564" y="1478"/>
                  </a:lnTo>
                  <a:lnTo>
                    <a:pt x="163168" y="15465"/>
                  </a:lnTo>
                  <a:lnTo>
                    <a:pt x="109864" y="41152"/>
                  </a:lnTo>
                  <a:lnTo>
                    <a:pt x="81734" y="6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37409" y="152663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23866" y="1326590"/>
              <a:ext cx="18912" cy="442198"/>
            </a:xfrm>
            <a:custGeom>
              <a:avLst/>
              <a:gdLst/>
              <a:ahLst/>
              <a:cxnLst/>
              <a:rect l="0" t="0" r="0" b="0"/>
              <a:pathLst>
                <a:path w="18912" h="442198">
                  <a:moveTo>
                    <a:pt x="8383" y="0"/>
                  </a:moveTo>
                  <a:lnTo>
                    <a:pt x="1147" y="44367"/>
                  </a:lnTo>
                  <a:lnTo>
                    <a:pt x="0" y="103093"/>
                  </a:lnTo>
                  <a:lnTo>
                    <a:pt x="5379" y="151689"/>
                  </a:lnTo>
                  <a:lnTo>
                    <a:pt x="7789" y="210031"/>
                  </a:lnTo>
                  <a:lnTo>
                    <a:pt x="15540" y="273454"/>
                  </a:lnTo>
                  <a:lnTo>
                    <a:pt x="18245" y="330140"/>
                  </a:lnTo>
                  <a:lnTo>
                    <a:pt x="18714" y="380139"/>
                  </a:lnTo>
                  <a:lnTo>
                    <a:pt x="1891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11150" y="1224009"/>
              <a:ext cx="496919" cy="365795"/>
            </a:xfrm>
            <a:custGeom>
              <a:avLst/>
              <a:gdLst/>
              <a:ahLst/>
              <a:cxnLst/>
              <a:rect l="0" t="0" r="0" b="0"/>
              <a:pathLst>
                <a:path w="496919" h="365795">
                  <a:moveTo>
                    <a:pt x="0" y="176281"/>
                  </a:moveTo>
                  <a:lnTo>
                    <a:pt x="0" y="153924"/>
                  </a:lnTo>
                  <a:lnTo>
                    <a:pt x="6239" y="136709"/>
                  </a:lnTo>
                  <a:lnTo>
                    <a:pt x="29308" y="106593"/>
                  </a:lnTo>
                  <a:lnTo>
                    <a:pt x="84952" y="58432"/>
                  </a:lnTo>
                  <a:lnTo>
                    <a:pt x="134890" y="27527"/>
                  </a:lnTo>
                  <a:lnTo>
                    <a:pt x="198163" y="5061"/>
                  </a:lnTo>
                  <a:lnTo>
                    <a:pt x="258595" y="0"/>
                  </a:lnTo>
                  <a:lnTo>
                    <a:pt x="309548" y="7326"/>
                  </a:lnTo>
                  <a:lnTo>
                    <a:pt x="360519" y="23795"/>
                  </a:lnTo>
                  <a:lnTo>
                    <a:pt x="414018" y="50320"/>
                  </a:lnTo>
                  <a:lnTo>
                    <a:pt x="453398" y="83679"/>
                  </a:lnTo>
                  <a:lnTo>
                    <a:pt x="478921" y="119337"/>
                  </a:lnTo>
                  <a:lnTo>
                    <a:pt x="495712" y="159539"/>
                  </a:lnTo>
                  <a:lnTo>
                    <a:pt x="496918" y="201086"/>
                  </a:lnTo>
                  <a:lnTo>
                    <a:pt x="484277" y="243032"/>
                  </a:lnTo>
                  <a:lnTo>
                    <a:pt x="460124" y="279507"/>
                  </a:lnTo>
                  <a:lnTo>
                    <a:pt x="412116" y="314868"/>
                  </a:lnTo>
                  <a:lnTo>
                    <a:pt x="349256" y="351520"/>
                  </a:lnTo>
                  <a:lnTo>
                    <a:pt x="305326" y="365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42818" y="1600331"/>
              <a:ext cx="136872" cy="213127"/>
            </a:xfrm>
            <a:custGeom>
              <a:avLst/>
              <a:gdLst/>
              <a:ahLst/>
              <a:cxnLst/>
              <a:rect l="0" t="0" r="0" b="0"/>
              <a:pathLst>
                <a:path w="136872" h="213127">
                  <a:moveTo>
                    <a:pt x="0" y="84228"/>
                  </a:moveTo>
                  <a:lnTo>
                    <a:pt x="14655" y="137256"/>
                  </a:lnTo>
                  <a:lnTo>
                    <a:pt x="34787" y="197897"/>
                  </a:lnTo>
                  <a:lnTo>
                    <a:pt x="43537" y="213126"/>
                  </a:lnTo>
                  <a:lnTo>
                    <a:pt x="44232" y="212274"/>
                  </a:lnTo>
                  <a:lnTo>
                    <a:pt x="30847" y="150091"/>
                  </a:lnTo>
                  <a:lnTo>
                    <a:pt x="22991" y="100227"/>
                  </a:lnTo>
                  <a:lnTo>
                    <a:pt x="27219" y="64792"/>
                  </a:lnTo>
                  <a:lnTo>
                    <a:pt x="41470" y="32066"/>
                  </a:lnTo>
                  <a:lnTo>
                    <a:pt x="63275" y="16981"/>
                  </a:lnTo>
                  <a:lnTo>
                    <a:pt x="102197" y="50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67974" y="1652974"/>
              <a:ext cx="139268" cy="173703"/>
            </a:xfrm>
            <a:custGeom>
              <a:avLst/>
              <a:gdLst/>
              <a:ahLst/>
              <a:cxnLst/>
              <a:rect l="0" t="0" r="0" b="0"/>
              <a:pathLst>
                <a:path w="139268" h="173703">
                  <a:moveTo>
                    <a:pt x="111756" y="0"/>
                  </a:moveTo>
                  <a:lnTo>
                    <a:pt x="69064" y="14572"/>
                  </a:lnTo>
                  <a:lnTo>
                    <a:pt x="25329" y="46156"/>
                  </a:lnTo>
                  <a:lnTo>
                    <a:pt x="10563" y="59898"/>
                  </a:lnTo>
                  <a:lnTo>
                    <a:pt x="2441" y="80043"/>
                  </a:lnTo>
                  <a:lnTo>
                    <a:pt x="0" y="104595"/>
                  </a:lnTo>
                  <a:lnTo>
                    <a:pt x="2815" y="131104"/>
                  </a:lnTo>
                  <a:lnTo>
                    <a:pt x="11085" y="152245"/>
                  </a:lnTo>
                  <a:lnTo>
                    <a:pt x="16566" y="161158"/>
                  </a:lnTo>
                  <a:lnTo>
                    <a:pt x="24900" y="167100"/>
                  </a:lnTo>
                  <a:lnTo>
                    <a:pt x="46637" y="173702"/>
                  </a:lnTo>
                  <a:lnTo>
                    <a:pt x="68776" y="170397"/>
                  </a:lnTo>
                  <a:lnTo>
                    <a:pt x="89145" y="159960"/>
                  </a:lnTo>
                  <a:lnTo>
                    <a:pt x="128637" y="120284"/>
                  </a:lnTo>
                  <a:lnTo>
                    <a:pt x="136806" y="99473"/>
                  </a:lnTo>
                  <a:lnTo>
                    <a:pt x="139267" y="74625"/>
                  </a:lnTo>
                  <a:lnTo>
                    <a:pt x="134076" y="37839"/>
                  </a:lnTo>
                  <a:lnTo>
                    <a:pt x="12228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77117" y="1608728"/>
              <a:ext cx="197412" cy="212703"/>
            </a:xfrm>
            <a:custGeom>
              <a:avLst/>
              <a:gdLst/>
              <a:ahLst/>
              <a:cxnLst/>
              <a:rect l="0" t="0" r="0" b="0"/>
              <a:pathLst>
                <a:path w="197412" h="212703">
                  <a:moveTo>
                    <a:pt x="7898" y="86360"/>
                  </a:moveTo>
                  <a:lnTo>
                    <a:pt x="16231" y="123838"/>
                  </a:lnTo>
                  <a:lnTo>
                    <a:pt x="23034" y="180722"/>
                  </a:lnTo>
                  <a:lnTo>
                    <a:pt x="20328" y="180854"/>
                  </a:lnTo>
                  <a:lnTo>
                    <a:pt x="16185" y="177432"/>
                  </a:lnTo>
                  <a:lnTo>
                    <a:pt x="4764" y="150259"/>
                  </a:lnTo>
                  <a:lnTo>
                    <a:pt x="0" y="91919"/>
                  </a:lnTo>
                  <a:lnTo>
                    <a:pt x="7378" y="49532"/>
                  </a:lnTo>
                  <a:lnTo>
                    <a:pt x="17806" y="25538"/>
                  </a:lnTo>
                  <a:lnTo>
                    <a:pt x="33359" y="9415"/>
                  </a:lnTo>
                  <a:lnTo>
                    <a:pt x="42419" y="3478"/>
                  </a:lnTo>
                  <a:lnTo>
                    <a:pt x="61845" y="0"/>
                  </a:lnTo>
                  <a:lnTo>
                    <a:pt x="82177" y="3524"/>
                  </a:lnTo>
                  <a:lnTo>
                    <a:pt x="112185" y="18662"/>
                  </a:lnTo>
                  <a:lnTo>
                    <a:pt x="136414" y="39135"/>
                  </a:lnTo>
                  <a:lnTo>
                    <a:pt x="178576" y="97364"/>
                  </a:lnTo>
                  <a:lnTo>
                    <a:pt x="191311" y="129784"/>
                  </a:lnTo>
                  <a:lnTo>
                    <a:pt x="196206" y="178949"/>
                  </a:lnTo>
                  <a:lnTo>
                    <a:pt x="197411" y="212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50967" y="1631917"/>
              <a:ext cx="194388" cy="224169"/>
            </a:xfrm>
            <a:custGeom>
              <a:avLst/>
              <a:gdLst/>
              <a:ahLst/>
              <a:cxnLst/>
              <a:rect l="0" t="0" r="0" b="0"/>
              <a:pathLst>
                <a:path w="194388" h="224169">
                  <a:moveTo>
                    <a:pt x="92017" y="0"/>
                  </a:moveTo>
                  <a:lnTo>
                    <a:pt x="69661" y="0"/>
                  </a:lnTo>
                  <a:lnTo>
                    <a:pt x="52445" y="6239"/>
                  </a:lnTo>
                  <a:lnTo>
                    <a:pt x="36995" y="17980"/>
                  </a:lnTo>
                  <a:lnTo>
                    <a:pt x="22329" y="34897"/>
                  </a:lnTo>
                  <a:lnTo>
                    <a:pt x="6508" y="69741"/>
                  </a:lnTo>
                  <a:lnTo>
                    <a:pt x="0" y="109701"/>
                  </a:lnTo>
                  <a:lnTo>
                    <a:pt x="3662" y="145588"/>
                  </a:lnTo>
                  <a:lnTo>
                    <a:pt x="17744" y="178447"/>
                  </a:lnTo>
                  <a:lnTo>
                    <a:pt x="42324" y="204821"/>
                  </a:lnTo>
                  <a:lnTo>
                    <a:pt x="71834" y="221865"/>
                  </a:lnTo>
                  <a:lnTo>
                    <a:pt x="95525" y="224168"/>
                  </a:lnTo>
                  <a:lnTo>
                    <a:pt x="143273" y="216115"/>
                  </a:lnTo>
                  <a:lnTo>
                    <a:pt x="161981" y="203676"/>
                  </a:lnTo>
                  <a:lnTo>
                    <a:pt x="176925" y="185279"/>
                  </a:lnTo>
                  <a:lnTo>
                    <a:pt x="187465" y="161505"/>
                  </a:lnTo>
                  <a:lnTo>
                    <a:pt x="194387" y="116223"/>
                  </a:lnTo>
                  <a:lnTo>
                    <a:pt x="190849" y="76940"/>
                  </a:lnTo>
                  <a:lnTo>
                    <a:pt x="182346" y="57202"/>
                  </a:lnTo>
                  <a:lnTo>
                    <a:pt x="157823" y="19878"/>
                  </a:lnTo>
                  <a:lnTo>
                    <a:pt x="148756" y="13252"/>
                  </a:lnTo>
                  <a:lnTo>
                    <a:pt x="1025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93504" y="1631917"/>
              <a:ext cx="182904" cy="217727"/>
            </a:xfrm>
            <a:custGeom>
              <a:avLst/>
              <a:gdLst/>
              <a:ahLst/>
              <a:cxnLst/>
              <a:rect l="0" t="0" r="0" b="0"/>
              <a:pathLst>
                <a:path w="182904" h="217727">
                  <a:moveTo>
                    <a:pt x="17936" y="10528"/>
                  </a:moveTo>
                  <a:lnTo>
                    <a:pt x="3465" y="45320"/>
                  </a:lnTo>
                  <a:lnTo>
                    <a:pt x="0" y="89597"/>
                  </a:lnTo>
                  <a:lnTo>
                    <a:pt x="8717" y="143953"/>
                  </a:lnTo>
                  <a:lnTo>
                    <a:pt x="21443" y="177963"/>
                  </a:lnTo>
                  <a:lnTo>
                    <a:pt x="27293" y="188832"/>
                  </a:lnTo>
                  <a:lnTo>
                    <a:pt x="43152" y="204028"/>
                  </a:lnTo>
                  <a:lnTo>
                    <a:pt x="63068" y="213511"/>
                  </a:lnTo>
                  <a:lnTo>
                    <a:pt x="87518" y="217726"/>
                  </a:lnTo>
                  <a:lnTo>
                    <a:pt x="110862" y="213360"/>
                  </a:lnTo>
                  <a:lnTo>
                    <a:pt x="140616" y="197748"/>
                  </a:lnTo>
                  <a:lnTo>
                    <a:pt x="155519" y="183814"/>
                  </a:lnTo>
                  <a:lnTo>
                    <a:pt x="170485" y="155069"/>
                  </a:lnTo>
                  <a:lnTo>
                    <a:pt x="182903" y="104027"/>
                  </a:lnTo>
                  <a:lnTo>
                    <a:pt x="180114" y="43295"/>
                  </a:lnTo>
                  <a:lnTo>
                    <a:pt x="1758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43067" y="1619078"/>
              <a:ext cx="168457" cy="233938"/>
            </a:xfrm>
            <a:custGeom>
              <a:avLst/>
              <a:gdLst/>
              <a:ahLst/>
              <a:cxnLst/>
              <a:rect l="0" t="0" r="0" b="0"/>
              <a:pathLst>
                <a:path w="168457" h="233938">
                  <a:moveTo>
                    <a:pt x="0" y="54953"/>
                  </a:moveTo>
                  <a:lnTo>
                    <a:pt x="14655" y="110094"/>
                  </a:lnTo>
                  <a:lnTo>
                    <a:pt x="28198" y="167057"/>
                  </a:lnTo>
                  <a:lnTo>
                    <a:pt x="35149" y="195244"/>
                  </a:lnTo>
                  <a:lnTo>
                    <a:pt x="35131" y="202292"/>
                  </a:lnTo>
                  <a:lnTo>
                    <a:pt x="32780" y="204652"/>
                  </a:lnTo>
                  <a:lnTo>
                    <a:pt x="28873" y="203885"/>
                  </a:lnTo>
                  <a:lnTo>
                    <a:pt x="21411" y="190555"/>
                  </a:lnTo>
                  <a:lnTo>
                    <a:pt x="4726" y="129438"/>
                  </a:lnTo>
                  <a:lnTo>
                    <a:pt x="4053" y="70489"/>
                  </a:lnTo>
                  <a:lnTo>
                    <a:pt x="9991" y="46650"/>
                  </a:lnTo>
                  <a:lnTo>
                    <a:pt x="20428" y="24356"/>
                  </a:lnTo>
                  <a:lnTo>
                    <a:pt x="35986" y="8989"/>
                  </a:lnTo>
                  <a:lnTo>
                    <a:pt x="45048" y="3253"/>
                  </a:lnTo>
                  <a:lnTo>
                    <a:pt x="67595" y="0"/>
                  </a:lnTo>
                  <a:lnTo>
                    <a:pt x="80158" y="770"/>
                  </a:lnTo>
                  <a:lnTo>
                    <a:pt x="103476" y="14104"/>
                  </a:lnTo>
                  <a:lnTo>
                    <a:pt x="123199" y="34458"/>
                  </a:lnTo>
                  <a:lnTo>
                    <a:pt x="149571" y="86612"/>
                  </a:lnTo>
                  <a:lnTo>
                    <a:pt x="163513" y="131006"/>
                  </a:lnTo>
                  <a:lnTo>
                    <a:pt x="167480" y="190555"/>
                  </a:lnTo>
                  <a:lnTo>
                    <a:pt x="168456" y="233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26739" y="1603624"/>
              <a:ext cx="215114" cy="299161"/>
            </a:xfrm>
            <a:custGeom>
              <a:avLst/>
              <a:gdLst/>
              <a:ahLst/>
              <a:cxnLst/>
              <a:rect l="0" t="0" r="0" b="0"/>
              <a:pathLst>
                <a:path w="215114" h="299161">
                  <a:moveTo>
                    <a:pt x="147996" y="7236"/>
                  </a:moveTo>
                  <a:lnTo>
                    <a:pt x="120440" y="0"/>
                  </a:lnTo>
                  <a:lnTo>
                    <a:pt x="79650" y="22"/>
                  </a:lnTo>
                  <a:lnTo>
                    <a:pt x="33240" y="19805"/>
                  </a:lnTo>
                  <a:lnTo>
                    <a:pt x="13936" y="33879"/>
                  </a:lnTo>
                  <a:lnTo>
                    <a:pt x="1456" y="51833"/>
                  </a:lnTo>
                  <a:lnTo>
                    <a:pt x="0" y="60364"/>
                  </a:lnTo>
                  <a:lnTo>
                    <a:pt x="1369" y="68390"/>
                  </a:lnTo>
                  <a:lnTo>
                    <a:pt x="4622" y="76082"/>
                  </a:lnTo>
                  <a:lnTo>
                    <a:pt x="17594" y="87747"/>
                  </a:lnTo>
                  <a:lnTo>
                    <a:pt x="60107" y="104768"/>
                  </a:lnTo>
                  <a:lnTo>
                    <a:pt x="121143" y="117739"/>
                  </a:lnTo>
                  <a:lnTo>
                    <a:pt x="176878" y="155093"/>
                  </a:lnTo>
                  <a:lnTo>
                    <a:pt x="191248" y="170046"/>
                  </a:lnTo>
                  <a:lnTo>
                    <a:pt x="213903" y="218449"/>
                  </a:lnTo>
                  <a:lnTo>
                    <a:pt x="215113" y="239148"/>
                  </a:lnTo>
                  <a:lnTo>
                    <a:pt x="210581" y="258877"/>
                  </a:lnTo>
                  <a:lnTo>
                    <a:pt x="200768" y="275444"/>
                  </a:lnTo>
                  <a:lnTo>
                    <a:pt x="185489" y="287486"/>
                  </a:lnTo>
                  <a:lnTo>
                    <a:pt x="176501" y="292335"/>
                  </a:lnTo>
                  <a:lnTo>
                    <a:pt x="135905" y="299160"/>
                  </a:lnTo>
                  <a:lnTo>
                    <a:pt x="79361" y="294230"/>
                  </a:lnTo>
                  <a:lnTo>
                    <a:pt x="32183" y="291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03147" y="1547689"/>
              <a:ext cx="266471" cy="160024"/>
            </a:xfrm>
            <a:custGeom>
              <a:avLst/>
              <a:gdLst/>
              <a:ahLst/>
              <a:cxnLst/>
              <a:rect l="0" t="0" r="0" b="0"/>
              <a:pathLst>
                <a:path w="266471" h="160024">
                  <a:moveTo>
                    <a:pt x="161185" y="0"/>
                  </a:moveTo>
                  <a:lnTo>
                    <a:pt x="161185" y="62477"/>
                  </a:lnTo>
                  <a:lnTo>
                    <a:pt x="161185" y="119186"/>
                  </a:lnTo>
                  <a:lnTo>
                    <a:pt x="166774" y="155807"/>
                  </a:lnTo>
                  <a:lnTo>
                    <a:pt x="164911" y="160023"/>
                  </a:lnTo>
                  <a:lnTo>
                    <a:pt x="160159" y="159325"/>
                  </a:lnTo>
                  <a:lnTo>
                    <a:pt x="146691" y="149190"/>
                  </a:lnTo>
                  <a:lnTo>
                    <a:pt x="124785" y="126092"/>
                  </a:lnTo>
                  <a:lnTo>
                    <a:pt x="95417" y="110800"/>
                  </a:lnTo>
                  <a:lnTo>
                    <a:pt x="58770" y="101200"/>
                  </a:lnTo>
                  <a:lnTo>
                    <a:pt x="14353" y="107251"/>
                  </a:lnTo>
                  <a:lnTo>
                    <a:pt x="3635" y="110105"/>
                  </a:lnTo>
                  <a:lnTo>
                    <a:pt x="0" y="113178"/>
                  </a:lnTo>
                  <a:lnTo>
                    <a:pt x="1086" y="116396"/>
                  </a:lnTo>
                  <a:lnTo>
                    <a:pt x="5319" y="119711"/>
                  </a:lnTo>
                  <a:lnTo>
                    <a:pt x="11651" y="120751"/>
                  </a:lnTo>
                  <a:lnTo>
                    <a:pt x="68183" y="116695"/>
                  </a:lnTo>
                  <a:lnTo>
                    <a:pt x="125743" y="114818"/>
                  </a:lnTo>
                  <a:lnTo>
                    <a:pt x="182173" y="107514"/>
                  </a:lnTo>
                  <a:lnTo>
                    <a:pt x="241677" y="98343"/>
                  </a:lnTo>
                  <a:lnTo>
                    <a:pt x="26647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49622" y="1372884"/>
              <a:ext cx="267477" cy="491254"/>
            </a:xfrm>
            <a:custGeom>
              <a:avLst/>
              <a:gdLst/>
              <a:ahLst/>
              <a:cxnLst/>
              <a:rect l="0" t="0" r="0" b="0"/>
              <a:pathLst>
                <a:path w="267477" h="491254">
                  <a:moveTo>
                    <a:pt x="267476" y="69520"/>
                  </a:moveTo>
                  <a:lnTo>
                    <a:pt x="238168" y="31146"/>
                  </a:lnTo>
                  <a:lnTo>
                    <a:pt x="206800" y="9927"/>
                  </a:lnTo>
                  <a:lnTo>
                    <a:pt x="162281" y="0"/>
                  </a:lnTo>
                  <a:lnTo>
                    <a:pt x="123224" y="2648"/>
                  </a:lnTo>
                  <a:lnTo>
                    <a:pt x="103538" y="14063"/>
                  </a:lnTo>
                  <a:lnTo>
                    <a:pt x="64521" y="53941"/>
                  </a:lnTo>
                  <a:lnTo>
                    <a:pt x="35967" y="106000"/>
                  </a:lnTo>
                  <a:lnTo>
                    <a:pt x="17947" y="155198"/>
                  </a:lnTo>
                  <a:lnTo>
                    <a:pt x="5198" y="206820"/>
                  </a:lnTo>
                  <a:lnTo>
                    <a:pt x="0" y="242846"/>
                  </a:lnTo>
                  <a:lnTo>
                    <a:pt x="3650" y="301420"/>
                  </a:lnTo>
                  <a:lnTo>
                    <a:pt x="13311" y="355170"/>
                  </a:lnTo>
                  <a:lnTo>
                    <a:pt x="36944" y="415846"/>
                  </a:lnTo>
                  <a:lnTo>
                    <a:pt x="51543" y="442201"/>
                  </a:lnTo>
                  <a:lnTo>
                    <a:pt x="99701" y="485853"/>
                  </a:lnTo>
                  <a:lnTo>
                    <a:pt x="126619" y="491253"/>
                  </a:lnTo>
                  <a:lnTo>
                    <a:pt x="180381" y="485188"/>
                  </a:lnTo>
                  <a:lnTo>
                    <a:pt x="214834" y="469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19910" y="1668441"/>
              <a:ext cx="397272" cy="195104"/>
            </a:xfrm>
            <a:custGeom>
              <a:avLst/>
              <a:gdLst/>
              <a:ahLst/>
              <a:cxnLst/>
              <a:rect l="0" t="0" r="0" b="0"/>
              <a:pathLst>
                <a:path w="397272" h="195104">
                  <a:moveTo>
                    <a:pt x="134059" y="5590"/>
                  </a:moveTo>
                  <a:lnTo>
                    <a:pt x="117291" y="0"/>
                  </a:lnTo>
                  <a:lnTo>
                    <a:pt x="78918" y="2114"/>
                  </a:lnTo>
                  <a:lnTo>
                    <a:pt x="56519" y="10284"/>
                  </a:lnTo>
                  <a:lnTo>
                    <a:pt x="38765" y="22884"/>
                  </a:lnTo>
                  <a:lnTo>
                    <a:pt x="16786" y="49708"/>
                  </a:lnTo>
                  <a:lnTo>
                    <a:pt x="6678" y="69652"/>
                  </a:lnTo>
                  <a:lnTo>
                    <a:pt x="0" y="106199"/>
                  </a:lnTo>
                  <a:lnTo>
                    <a:pt x="4677" y="129854"/>
                  </a:lnTo>
                  <a:lnTo>
                    <a:pt x="20464" y="159782"/>
                  </a:lnTo>
                  <a:lnTo>
                    <a:pt x="26744" y="168046"/>
                  </a:lnTo>
                  <a:lnTo>
                    <a:pt x="49319" y="177228"/>
                  </a:lnTo>
                  <a:lnTo>
                    <a:pt x="63527" y="179677"/>
                  </a:lnTo>
                  <a:lnTo>
                    <a:pt x="88674" y="176158"/>
                  </a:lnTo>
                  <a:lnTo>
                    <a:pt x="119441" y="161024"/>
                  </a:lnTo>
                  <a:lnTo>
                    <a:pt x="143376" y="138602"/>
                  </a:lnTo>
                  <a:lnTo>
                    <a:pt x="150799" y="129359"/>
                  </a:lnTo>
                  <a:lnTo>
                    <a:pt x="159046" y="103492"/>
                  </a:lnTo>
                  <a:lnTo>
                    <a:pt x="160372" y="74838"/>
                  </a:lnTo>
                  <a:lnTo>
                    <a:pt x="153163" y="50405"/>
                  </a:lnTo>
                  <a:lnTo>
                    <a:pt x="154983" y="43655"/>
                  </a:lnTo>
                  <a:lnTo>
                    <a:pt x="160876" y="40325"/>
                  </a:lnTo>
                  <a:lnTo>
                    <a:pt x="169484" y="39275"/>
                  </a:lnTo>
                  <a:lnTo>
                    <a:pt x="185289" y="44348"/>
                  </a:lnTo>
                  <a:lnTo>
                    <a:pt x="192778" y="48976"/>
                  </a:lnTo>
                  <a:lnTo>
                    <a:pt x="204221" y="63477"/>
                  </a:lnTo>
                  <a:lnTo>
                    <a:pt x="236838" y="124983"/>
                  </a:lnTo>
                  <a:lnTo>
                    <a:pt x="254222" y="176640"/>
                  </a:lnTo>
                  <a:lnTo>
                    <a:pt x="235456" y="114683"/>
                  </a:lnTo>
                  <a:lnTo>
                    <a:pt x="224061" y="62277"/>
                  </a:lnTo>
                  <a:lnTo>
                    <a:pt x="225923" y="38973"/>
                  </a:lnTo>
                  <a:lnTo>
                    <a:pt x="233769" y="20037"/>
                  </a:lnTo>
                  <a:lnTo>
                    <a:pt x="239136" y="11712"/>
                  </a:lnTo>
                  <a:lnTo>
                    <a:pt x="248564" y="7331"/>
                  </a:lnTo>
                  <a:lnTo>
                    <a:pt x="274637" y="5584"/>
                  </a:lnTo>
                  <a:lnTo>
                    <a:pt x="311023" y="16766"/>
                  </a:lnTo>
                  <a:lnTo>
                    <a:pt x="344030" y="40487"/>
                  </a:lnTo>
                  <a:lnTo>
                    <a:pt x="370448" y="75331"/>
                  </a:lnTo>
                  <a:lnTo>
                    <a:pt x="387503" y="109702"/>
                  </a:lnTo>
                  <a:lnTo>
                    <a:pt x="395985" y="168576"/>
                  </a:lnTo>
                  <a:lnTo>
                    <a:pt x="397271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2250" y="1431875"/>
              <a:ext cx="40217" cy="442198"/>
            </a:xfrm>
            <a:custGeom>
              <a:avLst/>
              <a:gdLst/>
              <a:ahLst/>
              <a:cxnLst/>
              <a:rect l="0" t="0" r="0" b="0"/>
              <a:pathLst>
                <a:path w="40217" h="442198">
                  <a:moveTo>
                    <a:pt x="19159" y="0"/>
                  </a:moveTo>
                  <a:lnTo>
                    <a:pt x="4505" y="53028"/>
                  </a:lnTo>
                  <a:lnTo>
                    <a:pt x="0" y="101110"/>
                  </a:lnTo>
                  <a:lnTo>
                    <a:pt x="5713" y="156193"/>
                  </a:lnTo>
                  <a:lnTo>
                    <a:pt x="8054" y="217160"/>
                  </a:lnTo>
                  <a:lnTo>
                    <a:pt x="11579" y="269455"/>
                  </a:lnTo>
                  <a:lnTo>
                    <a:pt x="16913" y="317705"/>
                  </a:lnTo>
                  <a:lnTo>
                    <a:pt x="24305" y="380821"/>
                  </a:lnTo>
                  <a:lnTo>
                    <a:pt x="4021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22425" y="1594742"/>
              <a:ext cx="305327" cy="37176"/>
            </a:xfrm>
            <a:custGeom>
              <a:avLst/>
              <a:gdLst/>
              <a:ahLst/>
              <a:cxnLst/>
              <a:rect l="0" t="0" r="0" b="0"/>
              <a:pathLst>
                <a:path w="305327" h="37176">
                  <a:moveTo>
                    <a:pt x="305326" y="5589"/>
                  </a:moveTo>
                  <a:lnTo>
                    <a:pt x="288558" y="0"/>
                  </a:lnTo>
                  <a:lnTo>
                    <a:pt x="241876" y="4442"/>
                  </a:lnTo>
                  <a:lnTo>
                    <a:pt x="194369" y="12138"/>
                  </a:lnTo>
                  <a:lnTo>
                    <a:pt x="132154" y="18451"/>
                  </a:lnTo>
                  <a:lnTo>
                    <a:pt x="74197" y="25028"/>
                  </a:lnTo>
                  <a:lnTo>
                    <a:pt x="18220" y="3476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27751" y="1663502"/>
              <a:ext cx="136872" cy="193046"/>
            </a:xfrm>
            <a:custGeom>
              <a:avLst/>
              <a:gdLst/>
              <a:ahLst/>
              <a:cxnLst/>
              <a:rect l="0" t="0" r="0" b="0"/>
              <a:pathLst>
                <a:path w="136872" h="193046">
                  <a:moveTo>
                    <a:pt x="0" y="73700"/>
                  </a:moveTo>
                  <a:lnTo>
                    <a:pt x="17959" y="137128"/>
                  </a:lnTo>
                  <a:lnTo>
                    <a:pt x="35149" y="189547"/>
                  </a:lnTo>
                  <a:lnTo>
                    <a:pt x="35130" y="193045"/>
                  </a:lnTo>
                  <a:lnTo>
                    <a:pt x="32779" y="191868"/>
                  </a:lnTo>
                  <a:lnTo>
                    <a:pt x="28872" y="187573"/>
                  </a:lnTo>
                  <a:lnTo>
                    <a:pt x="7089" y="126711"/>
                  </a:lnTo>
                  <a:lnTo>
                    <a:pt x="2101" y="89277"/>
                  </a:lnTo>
                  <a:lnTo>
                    <a:pt x="6212" y="54139"/>
                  </a:lnTo>
                  <a:lnTo>
                    <a:pt x="17969" y="35370"/>
                  </a:lnTo>
                  <a:lnTo>
                    <a:pt x="26017" y="27090"/>
                  </a:lnTo>
                  <a:lnTo>
                    <a:pt x="47438" y="17889"/>
                  </a:lnTo>
                  <a:lnTo>
                    <a:pt x="103430" y="426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09475" y="1670768"/>
              <a:ext cx="207832" cy="177351"/>
            </a:xfrm>
            <a:custGeom>
              <a:avLst/>
              <a:gdLst/>
              <a:ahLst/>
              <a:cxnLst/>
              <a:rect l="0" t="0" r="0" b="0"/>
              <a:pathLst>
                <a:path w="207832" h="177351">
                  <a:moveTo>
                    <a:pt x="123602" y="34848"/>
                  </a:moveTo>
                  <a:lnTo>
                    <a:pt x="118014" y="18081"/>
                  </a:lnTo>
                  <a:lnTo>
                    <a:pt x="105911" y="6729"/>
                  </a:lnTo>
                  <a:lnTo>
                    <a:pt x="97771" y="2064"/>
                  </a:lnTo>
                  <a:lnTo>
                    <a:pt x="79366" y="0"/>
                  </a:lnTo>
                  <a:lnTo>
                    <a:pt x="60658" y="4152"/>
                  </a:lnTo>
                  <a:lnTo>
                    <a:pt x="44544" y="13797"/>
                  </a:lnTo>
                  <a:lnTo>
                    <a:pt x="22319" y="37969"/>
                  </a:lnTo>
                  <a:lnTo>
                    <a:pt x="6505" y="67358"/>
                  </a:lnTo>
                  <a:lnTo>
                    <a:pt x="0" y="103882"/>
                  </a:lnTo>
                  <a:lnTo>
                    <a:pt x="3662" y="138751"/>
                  </a:lnTo>
                  <a:lnTo>
                    <a:pt x="12194" y="157456"/>
                  </a:lnTo>
                  <a:lnTo>
                    <a:pt x="17745" y="165720"/>
                  </a:lnTo>
                  <a:lnTo>
                    <a:pt x="26125" y="171229"/>
                  </a:lnTo>
                  <a:lnTo>
                    <a:pt x="47914" y="177350"/>
                  </a:lnTo>
                  <a:lnTo>
                    <a:pt x="57935" y="176643"/>
                  </a:lnTo>
                  <a:lnTo>
                    <a:pt x="75310" y="169618"/>
                  </a:lnTo>
                  <a:lnTo>
                    <a:pt x="87712" y="152457"/>
                  </a:lnTo>
                  <a:lnTo>
                    <a:pt x="107828" y="97086"/>
                  </a:lnTo>
                  <a:lnTo>
                    <a:pt x="111519" y="67457"/>
                  </a:lnTo>
                  <a:lnTo>
                    <a:pt x="122513" y="109162"/>
                  </a:lnTo>
                  <a:lnTo>
                    <a:pt x="152460" y="146771"/>
                  </a:lnTo>
                  <a:lnTo>
                    <a:pt x="178556" y="162507"/>
                  </a:lnTo>
                  <a:lnTo>
                    <a:pt x="185975" y="164408"/>
                  </a:lnTo>
                  <a:lnTo>
                    <a:pt x="207831" y="161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34364" y="1636856"/>
              <a:ext cx="161927" cy="208725"/>
            </a:xfrm>
            <a:custGeom>
              <a:avLst/>
              <a:gdLst/>
              <a:ahLst/>
              <a:cxnLst/>
              <a:rect l="0" t="0" r="0" b="0"/>
              <a:pathLst>
                <a:path w="161927" h="208725">
                  <a:moveTo>
                    <a:pt x="119812" y="5589"/>
                  </a:moveTo>
                  <a:lnTo>
                    <a:pt x="103044" y="0"/>
                  </a:lnTo>
                  <a:lnTo>
                    <a:pt x="85453" y="3495"/>
                  </a:lnTo>
                  <a:lnTo>
                    <a:pt x="58938" y="18617"/>
                  </a:lnTo>
                  <a:lnTo>
                    <a:pt x="29019" y="44687"/>
                  </a:lnTo>
                  <a:lnTo>
                    <a:pt x="13231" y="70986"/>
                  </a:lnTo>
                  <a:lnTo>
                    <a:pt x="1144" y="101005"/>
                  </a:lnTo>
                  <a:lnTo>
                    <a:pt x="0" y="121696"/>
                  </a:lnTo>
                  <a:lnTo>
                    <a:pt x="4561" y="142590"/>
                  </a:lnTo>
                  <a:lnTo>
                    <a:pt x="20283" y="172914"/>
                  </a:lnTo>
                  <a:lnTo>
                    <a:pt x="33073" y="189530"/>
                  </a:lnTo>
                  <a:lnTo>
                    <a:pt x="59016" y="206449"/>
                  </a:lnTo>
                  <a:lnTo>
                    <a:pt x="81874" y="208724"/>
                  </a:lnTo>
                  <a:lnTo>
                    <a:pt x="105290" y="204666"/>
                  </a:lnTo>
                  <a:lnTo>
                    <a:pt x="131627" y="189227"/>
                  </a:lnTo>
                  <a:lnTo>
                    <a:pt x="151909" y="171004"/>
                  </a:lnTo>
                  <a:lnTo>
                    <a:pt x="161926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91175" y="1295005"/>
              <a:ext cx="31458" cy="547483"/>
            </a:xfrm>
            <a:custGeom>
              <a:avLst/>
              <a:gdLst/>
              <a:ahLst/>
              <a:cxnLst/>
              <a:rect l="0" t="0" r="0" b="0"/>
              <a:pathLst>
                <a:path w="31458" h="547483">
                  <a:moveTo>
                    <a:pt x="10400" y="0"/>
                  </a:moveTo>
                  <a:lnTo>
                    <a:pt x="2066" y="60383"/>
                  </a:lnTo>
                  <a:lnTo>
                    <a:pt x="847" y="100536"/>
                  </a:lnTo>
                  <a:lnTo>
                    <a:pt x="305" y="149578"/>
                  </a:lnTo>
                  <a:lnTo>
                    <a:pt x="0" y="207446"/>
                  </a:lnTo>
                  <a:lnTo>
                    <a:pt x="7133" y="270091"/>
                  </a:lnTo>
                  <a:lnTo>
                    <a:pt x="10602" y="322702"/>
                  </a:lnTo>
                  <a:lnTo>
                    <a:pt x="15559" y="366081"/>
                  </a:lnTo>
                  <a:lnTo>
                    <a:pt x="18542" y="409538"/>
                  </a:lnTo>
                  <a:lnTo>
                    <a:pt x="20221" y="470344"/>
                  </a:lnTo>
                  <a:lnTo>
                    <a:pt x="23838" y="516048"/>
                  </a:lnTo>
                  <a:lnTo>
                    <a:pt x="31457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43647" y="1442404"/>
              <a:ext cx="315857" cy="52643"/>
            </a:xfrm>
            <a:custGeom>
              <a:avLst/>
              <a:gdLst/>
              <a:ahLst/>
              <a:cxnLst/>
              <a:rect l="0" t="0" r="0" b="0"/>
              <a:pathLst>
                <a:path w="315857" h="52643">
                  <a:moveTo>
                    <a:pt x="315856" y="0"/>
                  </a:moveTo>
                  <a:lnTo>
                    <a:pt x="266924" y="11452"/>
                  </a:lnTo>
                  <a:lnTo>
                    <a:pt x="219079" y="21331"/>
                  </a:lnTo>
                  <a:lnTo>
                    <a:pt x="164738" y="28547"/>
                  </a:lnTo>
                  <a:lnTo>
                    <a:pt x="107304" y="33804"/>
                  </a:lnTo>
                  <a:lnTo>
                    <a:pt x="56361" y="4277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62430" y="1631917"/>
              <a:ext cx="28659" cy="221099"/>
            </a:xfrm>
            <a:custGeom>
              <a:avLst/>
              <a:gdLst/>
              <a:ahLst/>
              <a:cxnLst/>
              <a:rect l="0" t="0" r="0" b="0"/>
              <a:pathLst>
                <a:path w="28659" h="221099">
                  <a:moveTo>
                    <a:pt x="18129" y="0"/>
                  </a:moveTo>
                  <a:lnTo>
                    <a:pt x="6951" y="11178"/>
                  </a:lnTo>
                  <a:lnTo>
                    <a:pt x="0" y="51665"/>
                  </a:lnTo>
                  <a:lnTo>
                    <a:pt x="6056" y="105352"/>
                  </a:lnTo>
                  <a:lnTo>
                    <a:pt x="15399" y="166736"/>
                  </a:lnTo>
                  <a:lnTo>
                    <a:pt x="20440" y="200701"/>
                  </a:lnTo>
                  <a:lnTo>
                    <a:pt x="2865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80559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99784" y="1573685"/>
              <a:ext cx="142662" cy="248287"/>
            </a:xfrm>
            <a:custGeom>
              <a:avLst/>
              <a:gdLst/>
              <a:ahLst/>
              <a:cxnLst/>
              <a:rect l="0" t="0" r="0" b="0"/>
              <a:pathLst>
                <a:path w="142662" h="248287">
                  <a:moveTo>
                    <a:pt x="122931" y="5589"/>
                  </a:moveTo>
                  <a:lnTo>
                    <a:pt x="106163" y="0"/>
                  </a:lnTo>
                  <a:lnTo>
                    <a:pt x="88573" y="375"/>
                  </a:lnTo>
                  <a:lnTo>
                    <a:pt x="70226" y="5612"/>
                  </a:lnTo>
                  <a:lnTo>
                    <a:pt x="54273" y="15738"/>
                  </a:lnTo>
                  <a:lnTo>
                    <a:pt x="32138" y="40182"/>
                  </a:lnTo>
                  <a:lnTo>
                    <a:pt x="12103" y="81052"/>
                  </a:lnTo>
                  <a:lnTo>
                    <a:pt x="0" y="136092"/>
                  </a:lnTo>
                  <a:lnTo>
                    <a:pt x="445" y="166536"/>
                  </a:lnTo>
                  <a:lnTo>
                    <a:pt x="13850" y="203406"/>
                  </a:lnTo>
                  <a:lnTo>
                    <a:pt x="26097" y="225699"/>
                  </a:lnTo>
                  <a:lnTo>
                    <a:pt x="42459" y="241066"/>
                  </a:lnTo>
                  <a:lnTo>
                    <a:pt x="51736" y="246802"/>
                  </a:lnTo>
                  <a:lnTo>
                    <a:pt x="62599" y="248286"/>
                  </a:lnTo>
                  <a:lnTo>
                    <a:pt x="87148" y="243696"/>
                  </a:lnTo>
                  <a:lnTo>
                    <a:pt x="116098" y="227958"/>
                  </a:lnTo>
                  <a:lnTo>
                    <a:pt x="128863" y="208925"/>
                  </a:lnTo>
                  <a:lnTo>
                    <a:pt x="137266" y="183698"/>
                  </a:lnTo>
                  <a:lnTo>
                    <a:pt x="142661" y="122963"/>
                  </a:lnTo>
                  <a:lnTo>
                    <a:pt x="140475" y="82870"/>
                  </a:lnTo>
                  <a:lnTo>
                    <a:pt x="133459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06943" y="1591163"/>
              <a:ext cx="210571" cy="226880"/>
            </a:xfrm>
            <a:custGeom>
              <a:avLst/>
              <a:gdLst/>
              <a:ahLst/>
              <a:cxnLst/>
              <a:rect l="0" t="0" r="0" b="0"/>
              <a:pathLst>
                <a:path w="210571" h="226880">
                  <a:moveTo>
                    <a:pt x="0" y="40754"/>
                  </a:moveTo>
                  <a:lnTo>
                    <a:pt x="10745" y="67140"/>
                  </a:lnTo>
                  <a:lnTo>
                    <a:pt x="42879" y="124066"/>
                  </a:lnTo>
                  <a:lnTo>
                    <a:pt x="59119" y="183726"/>
                  </a:lnTo>
                  <a:lnTo>
                    <a:pt x="66520" y="225186"/>
                  </a:lnTo>
                  <a:lnTo>
                    <a:pt x="64234" y="226879"/>
                  </a:lnTo>
                  <a:lnTo>
                    <a:pt x="60370" y="224499"/>
                  </a:lnTo>
                  <a:lnTo>
                    <a:pt x="49343" y="198792"/>
                  </a:lnTo>
                  <a:lnTo>
                    <a:pt x="35136" y="140948"/>
                  </a:lnTo>
                  <a:lnTo>
                    <a:pt x="26918" y="98647"/>
                  </a:lnTo>
                  <a:lnTo>
                    <a:pt x="33437" y="52319"/>
                  </a:lnTo>
                  <a:lnTo>
                    <a:pt x="45782" y="20004"/>
                  </a:lnTo>
                  <a:lnTo>
                    <a:pt x="51578" y="9373"/>
                  </a:lnTo>
                  <a:lnTo>
                    <a:pt x="61291" y="3456"/>
                  </a:lnTo>
                  <a:lnTo>
                    <a:pt x="87682" y="0"/>
                  </a:lnTo>
                  <a:lnTo>
                    <a:pt x="112670" y="5483"/>
                  </a:lnTo>
                  <a:lnTo>
                    <a:pt x="124246" y="10221"/>
                  </a:lnTo>
                  <a:lnTo>
                    <a:pt x="143347" y="27964"/>
                  </a:lnTo>
                  <a:lnTo>
                    <a:pt x="180790" y="89805"/>
                  </a:lnTo>
                  <a:lnTo>
                    <a:pt x="202864" y="145566"/>
                  </a:lnTo>
                  <a:lnTo>
                    <a:pt x="209555" y="197593"/>
                  </a:lnTo>
                  <a:lnTo>
                    <a:pt x="210570" y="209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80684" y="1529043"/>
              <a:ext cx="319184" cy="332756"/>
            </a:xfrm>
            <a:custGeom>
              <a:avLst/>
              <a:gdLst/>
              <a:ahLst/>
              <a:cxnLst/>
              <a:rect l="0" t="0" r="0" b="0"/>
              <a:pathLst>
                <a:path w="319184" h="332756">
                  <a:moveTo>
                    <a:pt x="273741" y="60760"/>
                  </a:moveTo>
                  <a:lnTo>
                    <a:pt x="268151" y="38403"/>
                  </a:lnTo>
                  <a:lnTo>
                    <a:pt x="262995" y="30647"/>
                  </a:lnTo>
                  <a:lnTo>
                    <a:pt x="247908" y="18911"/>
                  </a:lnTo>
                  <a:lnTo>
                    <a:pt x="208505" y="5726"/>
                  </a:lnTo>
                  <a:lnTo>
                    <a:pt x="159786" y="0"/>
                  </a:lnTo>
                  <a:lnTo>
                    <a:pt x="113894" y="3892"/>
                  </a:lnTo>
                  <a:lnTo>
                    <a:pt x="76250" y="18044"/>
                  </a:lnTo>
                  <a:lnTo>
                    <a:pt x="48458" y="37055"/>
                  </a:lnTo>
                  <a:lnTo>
                    <a:pt x="44004" y="47296"/>
                  </a:lnTo>
                  <a:lnTo>
                    <a:pt x="42174" y="74273"/>
                  </a:lnTo>
                  <a:lnTo>
                    <a:pt x="46833" y="86146"/>
                  </a:lnTo>
                  <a:lnTo>
                    <a:pt x="64488" y="105578"/>
                  </a:lnTo>
                  <a:lnTo>
                    <a:pt x="95146" y="124082"/>
                  </a:lnTo>
                  <a:lnTo>
                    <a:pt x="153758" y="132409"/>
                  </a:lnTo>
                  <a:lnTo>
                    <a:pt x="215422" y="137174"/>
                  </a:lnTo>
                  <a:lnTo>
                    <a:pt x="238463" y="143855"/>
                  </a:lnTo>
                  <a:lnTo>
                    <a:pt x="256501" y="154623"/>
                  </a:lnTo>
                  <a:lnTo>
                    <a:pt x="301535" y="209004"/>
                  </a:lnTo>
                  <a:lnTo>
                    <a:pt x="317201" y="245584"/>
                  </a:lnTo>
                  <a:lnTo>
                    <a:pt x="319183" y="269246"/>
                  </a:lnTo>
                  <a:lnTo>
                    <a:pt x="318073" y="280469"/>
                  </a:lnTo>
                  <a:lnTo>
                    <a:pt x="307482" y="299178"/>
                  </a:lnTo>
                  <a:lnTo>
                    <a:pt x="289906" y="314122"/>
                  </a:lnTo>
                  <a:lnTo>
                    <a:pt x="266498" y="324664"/>
                  </a:lnTo>
                  <a:lnTo>
                    <a:pt x="215833" y="331586"/>
                  </a:lnTo>
                  <a:lnTo>
                    <a:pt x="152641" y="332755"/>
                  </a:lnTo>
                  <a:lnTo>
                    <a:pt x="95099" y="326054"/>
                  </a:lnTo>
                  <a:lnTo>
                    <a:pt x="33083" y="324383"/>
                  </a:lnTo>
                  <a:lnTo>
                    <a:pt x="0" y="323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57968" y="217742"/>
            <a:ext cx="3399278" cy="563103"/>
            <a:chOff x="357968" y="217742"/>
            <a:chExt cx="3399278" cy="563103"/>
          </a:xfrm>
        </p:grpSpPr>
        <p:sp>
          <p:nvSpPr>
            <p:cNvPr id="2" name="Freeform 1"/>
            <p:cNvSpPr/>
            <p:nvPr/>
          </p:nvSpPr>
          <p:spPr>
            <a:xfrm>
              <a:off x="494839" y="305326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62997"/>
                  </a:lnTo>
                  <a:lnTo>
                    <a:pt x="5589" y="226389"/>
                  </a:lnTo>
                  <a:lnTo>
                    <a:pt x="9553" y="288347"/>
                  </a:lnTo>
                  <a:lnTo>
                    <a:pt x="10336" y="340620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217742"/>
              <a:ext cx="280947" cy="256041"/>
            </a:xfrm>
            <a:custGeom>
              <a:avLst/>
              <a:gdLst/>
              <a:ahLst/>
              <a:cxnLst/>
              <a:rect l="0" t="0" r="0" b="0"/>
              <a:pathLst>
                <a:path w="280947" h="256041">
                  <a:moveTo>
                    <a:pt x="0" y="77055"/>
                  </a:moveTo>
                  <a:lnTo>
                    <a:pt x="9576" y="53009"/>
                  </a:lnTo>
                  <a:lnTo>
                    <a:pt x="27534" y="31586"/>
                  </a:lnTo>
                  <a:lnTo>
                    <a:pt x="55732" y="11590"/>
                  </a:lnTo>
                  <a:lnTo>
                    <a:pt x="80142" y="1946"/>
                  </a:lnTo>
                  <a:lnTo>
                    <a:pt x="103469" y="0"/>
                  </a:lnTo>
                  <a:lnTo>
                    <a:pt x="164924" y="5254"/>
                  </a:lnTo>
                  <a:lnTo>
                    <a:pt x="220634" y="32606"/>
                  </a:lnTo>
                  <a:lnTo>
                    <a:pt x="260781" y="60910"/>
                  </a:lnTo>
                  <a:lnTo>
                    <a:pt x="273051" y="79238"/>
                  </a:lnTo>
                  <a:lnTo>
                    <a:pt x="280946" y="120466"/>
                  </a:lnTo>
                  <a:lnTo>
                    <a:pt x="276553" y="146652"/>
                  </a:lnTo>
                  <a:lnTo>
                    <a:pt x="249080" y="197648"/>
                  </a:lnTo>
                  <a:lnTo>
                    <a:pt x="225620" y="227690"/>
                  </a:lnTo>
                  <a:lnTo>
                    <a:pt x="198262" y="245820"/>
                  </a:lnTo>
                  <a:lnTo>
                    <a:pt x="168456" y="256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8268" y="470582"/>
              <a:ext cx="139784" cy="177414"/>
            </a:xfrm>
            <a:custGeom>
              <a:avLst/>
              <a:gdLst/>
              <a:ahLst/>
              <a:cxnLst/>
              <a:rect l="0" t="0" r="0" b="0"/>
              <a:pathLst>
                <a:path w="139784" h="177414">
                  <a:moveTo>
                    <a:pt x="2913" y="87428"/>
                  </a:moveTo>
                  <a:lnTo>
                    <a:pt x="19680" y="93017"/>
                  </a:lnTo>
                  <a:lnTo>
                    <a:pt x="37271" y="92642"/>
                  </a:lnTo>
                  <a:lnTo>
                    <a:pt x="77160" y="82869"/>
                  </a:lnTo>
                  <a:lnTo>
                    <a:pt x="102771" y="67490"/>
                  </a:lnTo>
                  <a:lnTo>
                    <a:pt x="114755" y="51660"/>
                  </a:lnTo>
                  <a:lnTo>
                    <a:pt x="119588" y="42526"/>
                  </a:lnTo>
                  <a:lnTo>
                    <a:pt x="120471" y="34097"/>
                  </a:lnTo>
                  <a:lnTo>
                    <a:pt x="115212" y="18492"/>
                  </a:lnTo>
                  <a:lnTo>
                    <a:pt x="101957" y="6877"/>
                  </a:lnTo>
                  <a:lnTo>
                    <a:pt x="93508" y="2142"/>
                  </a:lnTo>
                  <a:lnTo>
                    <a:pt x="71643" y="0"/>
                  </a:lnTo>
                  <a:lnTo>
                    <a:pt x="59262" y="1067"/>
                  </a:lnTo>
                  <a:lnTo>
                    <a:pt x="39265" y="11610"/>
                  </a:lnTo>
                  <a:lnTo>
                    <a:pt x="23749" y="27995"/>
                  </a:lnTo>
                  <a:lnTo>
                    <a:pt x="299" y="77392"/>
                  </a:lnTo>
                  <a:lnTo>
                    <a:pt x="0" y="87756"/>
                  </a:lnTo>
                  <a:lnTo>
                    <a:pt x="16798" y="140114"/>
                  </a:lnTo>
                  <a:lnTo>
                    <a:pt x="30141" y="158027"/>
                  </a:lnTo>
                  <a:lnTo>
                    <a:pt x="38613" y="166079"/>
                  </a:lnTo>
                  <a:lnTo>
                    <a:pt x="60503" y="175027"/>
                  </a:lnTo>
                  <a:lnTo>
                    <a:pt x="72892" y="177413"/>
                  </a:lnTo>
                  <a:lnTo>
                    <a:pt x="96016" y="173824"/>
                  </a:lnTo>
                  <a:lnTo>
                    <a:pt x="139783" y="150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484310"/>
              <a:ext cx="115815" cy="202942"/>
            </a:xfrm>
            <a:custGeom>
              <a:avLst/>
              <a:gdLst/>
              <a:ahLst/>
              <a:cxnLst/>
              <a:rect l="0" t="0" r="0" b="0"/>
              <a:pathLst>
                <a:path w="115815" h="202942">
                  <a:moveTo>
                    <a:pt x="0" y="115814"/>
                  </a:moveTo>
                  <a:lnTo>
                    <a:pt x="19128" y="176924"/>
                  </a:lnTo>
                  <a:lnTo>
                    <a:pt x="33094" y="202941"/>
                  </a:lnTo>
                  <a:lnTo>
                    <a:pt x="33761" y="201975"/>
                  </a:lnTo>
                  <a:lnTo>
                    <a:pt x="17059" y="140691"/>
                  </a:lnTo>
                  <a:lnTo>
                    <a:pt x="3055" y="81612"/>
                  </a:lnTo>
                  <a:lnTo>
                    <a:pt x="2037" y="68446"/>
                  </a:lnTo>
                  <a:lnTo>
                    <a:pt x="7145" y="47578"/>
                  </a:lnTo>
                  <a:lnTo>
                    <a:pt x="11782" y="38738"/>
                  </a:lnTo>
                  <a:lnTo>
                    <a:pt x="26294" y="25796"/>
                  </a:lnTo>
                  <a:lnTo>
                    <a:pt x="64206" y="795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0618" y="468193"/>
              <a:ext cx="150433" cy="198877"/>
            </a:xfrm>
            <a:custGeom>
              <a:avLst/>
              <a:gdLst/>
              <a:ahLst/>
              <a:cxnLst/>
              <a:rect l="0" t="0" r="0" b="0"/>
              <a:pathLst>
                <a:path w="150433" h="198877">
                  <a:moveTo>
                    <a:pt x="95402" y="5589"/>
                  </a:moveTo>
                  <a:lnTo>
                    <a:pt x="78635" y="0"/>
                  </a:lnTo>
                  <a:lnTo>
                    <a:pt x="61044" y="375"/>
                  </a:lnTo>
                  <a:lnTo>
                    <a:pt x="42697" y="5611"/>
                  </a:lnTo>
                  <a:lnTo>
                    <a:pt x="4609" y="34592"/>
                  </a:lnTo>
                  <a:lnTo>
                    <a:pt x="948" y="43642"/>
                  </a:lnTo>
                  <a:lnTo>
                    <a:pt x="0" y="66175"/>
                  </a:lnTo>
                  <a:lnTo>
                    <a:pt x="4895" y="74056"/>
                  </a:lnTo>
                  <a:lnTo>
                    <a:pt x="12837" y="79309"/>
                  </a:lnTo>
                  <a:lnTo>
                    <a:pt x="46372" y="86704"/>
                  </a:lnTo>
                  <a:lnTo>
                    <a:pt x="94036" y="94791"/>
                  </a:lnTo>
                  <a:lnTo>
                    <a:pt x="126583" y="109878"/>
                  </a:lnTo>
                  <a:lnTo>
                    <a:pt x="141626" y="125639"/>
                  </a:lnTo>
                  <a:lnTo>
                    <a:pt x="147275" y="134755"/>
                  </a:lnTo>
                  <a:lnTo>
                    <a:pt x="150432" y="154243"/>
                  </a:lnTo>
                  <a:lnTo>
                    <a:pt x="149636" y="164353"/>
                  </a:lnTo>
                  <a:lnTo>
                    <a:pt x="145596" y="172263"/>
                  </a:lnTo>
                  <a:lnTo>
                    <a:pt x="131749" y="184171"/>
                  </a:lnTo>
                  <a:lnTo>
                    <a:pt x="104222" y="197452"/>
                  </a:lnTo>
                  <a:lnTo>
                    <a:pt x="84114" y="198876"/>
                  </a:lnTo>
                  <a:lnTo>
                    <a:pt x="21703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8040" y="505367"/>
              <a:ext cx="146242" cy="153478"/>
            </a:xfrm>
            <a:custGeom>
              <a:avLst/>
              <a:gdLst/>
              <a:ahLst/>
              <a:cxnLst/>
              <a:rect l="0" t="0" r="0" b="0"/>
              <a:pathLst>
                <a:path w="146242" h="153478">
                  <a:moveTo>
                    <a:pt x="108550" y="31586"/>
                  </a:moveTo>
                  <a:lnTo>
                    <a:pt x="97372" y="14818"/>
                  </a:lnTo>
                  <a:lnTo>
                    <a:pt x="89400" y="9879"/>
                  </a:lnTo>
                  <a:lnTo>
                    <a:pt x="68063" y="4391"/>
                  </a:lnTo>
                  <a:lnTo>
                    <a:pt x="58162" y="5267"/>
                  </a:lnTo>
                  <a:lnTo>
                    <a:pt x="40922" y="12480"/>
                  </a:lnTo>
                  <a:lnTo>
                    <a:pt x="18062" y="29694"/>
                  </a:lnTo>
                  <a:lnTo>
                    <a:pt x="2061" y="55202"/>
                  </a:lnTo>
                  <a:lnTo>
                    <a:pt x="0" y="77957"/>
                  </a:lnTo>
                  <a:lnTo>
                    <a:pt x="4154" y="101328"/>
                  </a:lnTo>
                  <a:lnTo>
                    <a:pt x="13799" y="119514"/>
                  </a:lnTo>
                  <a:lnTo>
                    <a:pt x="37972" y="142907"/>
                  </a:lnTo>
                  <a:lnTo>
                    <a:pt x="60415" y="151252"/>
                  </a:lnTo>
                  <a:lnTo>
                    <a:pt x="72950" y="153477"/>
                  </a:lnTo>
                  <a:lnTo>
                    <a:pt x="96238" y="149711"/>
                  </a:lnTo>
                  <a:lnTo>
                    <a:pt x="125959" y="134436"/>
                  </a:lnTo>
                  <a:lnTo>
                    <a:pt x="134194" y="128229"/>
                  </a:lnTo>
                  <a:lnTo>
                    <a:pt x="143344" y="108853"/>
                  </a:lnTo>
                  <a:lnTo>
                    <a:pt x="146241" y="85814"/>
                  </a:lnTo>
                  <a:lnTo>
                    <a:pt x="143629" y="63876"/>
                  </a:lnTo>
                  <a:lnTo>
                    <a:pt x="129993" y="31795"/>
                  </a:lnTo>
                  <a:lnTo>
                    <a:pt x="114571" y="16861"/>
                  </a:lnTo>
                  <a:lnTo>
                    <a:pt x="87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478644"/>
              <a:ext cx="189514" cy="125639"/>
            </a:xfrm>
            <a:custGeom>
              <a:avLst/>
              <a:gdLst/>
              <a:ahLst/>
              <a:cxnLst/>
              <a:rect l="0" t="0" r="0" b="0"/>
              <a:pathLst>
                <a:path w="189514" h="125639">
                  <a:moveTo>
                    <a:pt x="0" y="47780"/>
                  </a:moveTo>
                  <a:lnTo>
                    <a:pt x="17981" y="71827"/>
                  </a:lnTo>
                  <a:lnTo>
                    <a:pt x="50995" y="106559"/>
                  </a:lnTo>
                  <a:lnTo>
                    <a:pt x="58563" y="118552"/>
                  </a:lnTo>
                  <a:lnTo>
                    <a:pt x="60099" y="124207"/>
                  </a:lnTo>
                  <a:lnTo>
                    <a:pt x="57614" y="125638"/>
                  </a:lnTo>
                  <a:lnTo>
                    <a:pt x="52447" y="124252"/>
                  </a:lnTo>
                  <a:lnTo>
                    <a:pt x="47833" y="119818"/>
                  </a:lnTo>
                  <a:lnTo>
                    <a:pt x="39587" y="105534"/>
                  </a:lnTo>
                  <a:lnTo>
                    <a:pt x="33956" y="72171"/>
                  </a:lnTo>
                  <a:lnTo>
                    <a:pt x="37877" y="38240"/>
                  </a:lnTo>
                  <a:lnTo>
                    <a:pt x="46470" y="19754"/>
                  </a:lnTo>
                  <a:lnTo>
                    <a:pt x="52037" y="11548"/>
                  </a:lnTo>
                  <a:lnTo>
                    <a:pt x="61598" y="6078"/>
                  </a:lnTo>
                  <a:lnTo>
                    <a:pt x="87818" y="0"/>
                  </a:lnTo>
                  <a:lnTo>
                    <a:pt x="112730" y="3538"/>
                  </a:lnTo>
                  <a:lnTo>
                    <a:pt x="134330" y="14079"/>
                  </a:lnTo>
                  <a:lnTo>
                    <a:pt x="151729" y="30462"/>
                  </a:lnTo>
                  <a:lnTo>
                    <a:pt x="173558" y="69576"/>
                  </a:lnTo>
                  <a:lnTo>
                    <a:pt x="189513" y="121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8845" y="483894"/>
              <a:ext cx="213643" cy="122020"/>
            </a:xfrm>
            <a:custGeom>
              <a:avLst/>
              <a:gdLst/>
              <a:ahLst/>
              <a:cxnLst/>
              <a:rect l="0" t="0" r="0" b="0"/>
              <a:pathLst>
                <a:path w="213643" h="122020">
                  <a:moveTo>
                    <a:pt x="66243" y="74116"/>
                  </a:moveTo>
                  <a:lnTo>
                    <a:pt x="97525" y="64541"/>
                  </a:lnTo>
                  <a:lnTo>
                    <a:pt x="113681" y="53872"/>
                  </a:lnTo>
                  <a:lnTo>
                    <a:pt x="117755" y="46582"/>
                  </a:lnTo>
                  <a:lnTo>
                    <a:pt x="119163" y="29123"/>
                  </a:lnTo>
                  <a:lnTo>
                    <a:pt x="112770" y="12785"/>
                  </a:lnTo>
                  <a:lnTo>
                    <a:pt x="107789" y="5153"/>
                  </a:lnTo>
                  <a:lnTo>
                    <a:pt x="99789" y="1234"/>
                  </a:lnTo>
                  <a:lnTo>
                    <a:pt x="78423" y="0"/>
                  </a:lnTo>
                  <a:lnTo>
                    <a:pt x="45675" y="5882"/>
                  </a:lnTo>
                  <a:lnTo>
                    <a:pt x="27466" y="18053"/>
                  </a:lnTo>
                  <a:lnTo>
                    <a:pt x="12744" y="35161"/>
                  </a:lnTo>
                  <a:lnTo>
                    <a:pt x="2301" y="54463"/>
                  </a:lnTo>
                  <a:lnTo>
                    <a:pt x="0" y="74740"/>
                  </a:lnTo>
                  <a:lnTo>
                    <a:pt x="4046" y="94280"/>
                  </a:lnTo>
                  <a:lnTo>
                    <a:pt x="13643" y="110764"/>
                  </a:lnTo>
                  <a:lnTo>
                    <a:pt x="21818" y="116095"/>
                  </a:lnTo>
                  <a:lnTo>
                    <a:pt x="43379" y="122019"/>
                  </a:lnTo>
                  <a:lnTo>
                    <a:pt x="65439" y="118413"/>
                  </a:lnTo>
                  <a:lnTo>
                    <a:pt x="85773" y="107841"/>
                  </a:lnTo>
                  <a:lnTo>
                    <a:pt x="102609" y="91445"/>
                  </a:lnTo>
                  <a:lnTo>
                    <a:pt x="119652" y="62483"/>
                  </a:lnTo>
                  <a:lnTo>
                    <a:pt x="121955" y="42039"/>
                  </a:lnTo>
                  <a:lnTo>
                    <a:pt x="120250" y="29444"/>
                  </a:lnTo>
                  <a:lnTo>
                    <a:pt x="119492" y="39444"/>
                  </a:lnTo>
                  <a:lnTo>
                    <a:pt x="130243" y="65792"/>
                  </a:lnTo>
                  <a:lnTo>
                    <a:pt x="148247" y="90237"/>
                  </a:lnTo>
                  <a:lnTo>
                    <a:pt x="173988" y="106709"/>
                  </a:lnTo>
                  <a:lnTo>
                    <a:pt x="213642" y="116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24215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5" y="158736"/>
                  </a:lnTo>
                  <a:lnTo>
                    <a:pt x="16788" y="205870"/>
                  </a:lnTo>
                  <a:lnTo>
                    <a:pt x="20962" y="255711"/>
                  </a:lnTo>
                  <a:lnTo>
                    <a:pt x="29140" y="311947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4923" y="471011"/>
              <a:ext cx="140598" cy="309834"/>
            </a:xfrm>
            <a:custGeom>
              <a:avLst/>
              <a:gdLst/>
              <a:ahLst/>
              <a:cxnLst/>
              <a:rect l="0" t="0" r="0" b="0"/>
              <a:pathLst>
                <a:path w="140598" h="309834">
                  <a:moveTo>
                    <a:pt x="8175" y="55413"/>
                  </a:moveTo>
                  <a:lnTo>
                    <a:pt x="8175" y="104344"/>
                  </a:lnTo>
                  <a:lnTo>
                    <a:pt x="10514" y="135652"/>
                  </a:lnTo>
                  <a:lnTo>
                    <a:pt x="23816" y="186163"/>
                  </a:lnTo>
                  <a:lnTo>
                    <a:pt x="35686" y="237004"/>
                  </a:lnTo>
                  <a:lnTo>
                    <a:pt x="50177" y="293577"/>
                  </a:lnTo>
                  <a:lnTo>
                    <a:pt x="53724" y="305436"/>
                  </a:lnTo>
                  <a:lnTo>
                    <a:pt x="53749" y="309833"/>
                  </a:lnTo>
                  <a:lnTo>
                    <a:pt x="51425" y="309254"/>
                  </a:lnTo>
                  <a:lnTo>
                    <a:pt x="47537" y="305359"/>
                  </a:lnTo>
                  <a:lnTo>
                    <a:pt x="26212" y="249664"/>
                  </a:lnTo>
                  <a:lnTo>
                    <a:pt x="13519" y="201097"/>
                  </a:lnTo>
                  <a:lnTo>
                    <a:pt x="3641" y="143462"/>
                  </a:lnTo>
                  <a:lnTo>
                    <a:pt x="0" y="82641"/>
                  </a:lnTo>
                  <a:lnTo>
                    <a:pt x="7573" y="40994"/>
                  </a:lnTo>
                  <a:lnTo>
                    <a:pt x="18046" y="21319"/>
                  </a:lnTo>
                  <a:lnTo>
                    <a:pt x="33619" y="7895"/>
                  </a:lnTo>
                  <a:lnTo>
                    <a:pt x="42685" y="2677"/>
                  </a:lnTo>
                  <a:lnTo>
                    <a:pt x="65237" y="0"/>
                  </a:lnTo>
                  <a:lnTo>
                    <a:pt x="88518" y="3879"/>
                  </a:lnTo>
                  <a:lnTo>
                    <a:pt x="114778" y="19217"/>
                  </a:lnTo>
                  <a:lnTo>
                    <a:pt x="130033" y="31917"/>
                  </a:lnTo>
                  <a:lnTo>
                    <a:pt x="138373" y="51600"/>
                  </a:lnTo>
                  <a:lnTo>
                    <a:pt x="140597" y="63399"/>
                  </a:lnTo>
                  <a:lnTo>
                    <a:pt x="136829" y="85869"/>
                  </a:lnTo>
                  <a:lnTo>
                    <a:pt x="126186" y="106384"/>
                  </a:lnTo>
                  <a:lnTo>
                    <a:pt x="109757" y="123300"/>
                  </a:lnTo>
                  <a:lnTo>
                    <a:pt x="87638" y="132379"/>
                  </a:lnTo>
                  <a:lnTo>
                    <a:pt x="66888" y="137583"/>
                  </a:lnTo>
                  <a:lnTo>
                    <a:pt x="50289" y="150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442196"/>
              <a:ext cx="105285" cy="150986"/>
            </a:xfrm>
            <a:custGeom>
              <a:avLst/>
              <a:gdLst/>
              <a:ahLst/>
              <a:cxnLst/>
              <a:rect l="0" t="0" r="0" b="0"/>
              <a:pathLst>
                <a:path w="105285" h="150986">
                  <a:moveTo>
                    <a:pt x="0" y="63171"/>
                  </a:moveTo>
                  <a:lnTo>
                    <a:pt x="17958" y="126599"/>
                  </a:lnTo>
                  <a:lnTo>
                    <a:pt x="24748" y="147513"/>
                  </a:lnTo>
                  <a:lnTo>
                    <a:pt x="24688" y="150985"/>
                  </a:lnTo>
                  <a:lnTo>
                    <a:pt x="22307" y="149790"/>
                  </a:lnTo>
                  <a:lnTo>
                    <a:pt x="14593" y="139103"/>
                  </a:lnTo>
                  <a:lnTo>
                    <a:pt x="4844" y="112186"/>
                  </a:lnTo>
                  <a:lnTo>
                    <a:pt x="2605" y="75095"/>
                  </a:lnTo>
                  <a:lnTo>
                    <a:pt x="10000" y="36808"/>
                  </a:lnTo>
                  <a:lnTo>
                    <a:pt x="20432" y="17919"/>
                  </a:lnTo>
                  <a:lnTo>
                    <a:pt x="28829" y="11946"/>
                  </a:lnTo>
                  <a:lnTo>
                    <a:pt x="61834" y="354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36455" y="473782"/>
              <a:ext cx="117276" cy="126442"/>
            </a:xfrm>
            <a:custGeom>
              <a:avLst/>
              <a:gdLst/>
              <a:ahLst/>
              <a:cxnLst/>
              <a:rect l="0" t="0" r="0" b="0"/>
              <a:pathLst>
                <a:path w="117276" h="126442">
                  <a:moveTo>
                    <a:pt x="90425" y="0"/>
                  </a:moveTo>
                  <a:lnTo>
                    <a:pt x="68068" y="0"/>
                  </a:lnTo>
                  <a:lnTo>
                    <a:pt x="37398" y="11178"/>
                  </a:lnTo>
                  <a:lnTo>
                    <a:pt x="11672" y="29308"/>
                  </a:lnTo>
                  <a:lnTo>
                    <a:pt x="2781" y="48901"/>
                  </a:lnTo>
                  <a:lnTo>
                    <a:pt x="0" y="72036"/>
                  </a:lnTo>
                  <a:lnTo>
                    <a:pt x="2663" y="94017"/>
                  </a:lnTo>
                  <a:lnTo>
                    <a:pt x="13985" y="112365"/>
                  </a:lnTo>
                  <a:lnTo>
                    <a:pt x="21918" y="120534"/>
                  </a:lnTo>
                  <a:lnTo>
                    <a:pt x="30716" y="124809"/>
                  </a:lnTo>
                  <a:lnTo>
                    <a:pt x="49850" y="126441"/>
                  </a:lnTo>
                  <a:lnTo>
                    <a:pt x="80353" y="115193"/>
                  </a:lnTo>
                  <a:lnTo>
                    <a:pt x="106028" y="91453"/>
                  </a:lnTo>
                  <a:lnTo>
                    <a:pt x="114907" y="69112"/>
                  </a:lnTo>
                  <a:lnTo>
                    <a:pt x="117275" y="56603"/>
                  </a:lnTo>
                  <a:lnTo>
                    <a:pt x="113667" y="33346"/>
                  </a:lnTo>
                  <a:lnTo>
                    <a:pt x="109429" y="22230"/>
                  </a:lnTo>
                  <a:lnTo>
                    <a:pt x="104264" y="14820"/>
                  </a:lnTo>
                  <a:lnTo>
                    <a:pt x="79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2165" y="472837"/>
              <a:ext cx="157929" cy="139129"/>
            </a:xfrm>
            <a:custGeom>
              <a:avLst/>
              <a:gdLst/>
              <a:ahLst/>
              <a:cxnLst/>
              <a:rect l="0" t="0" r="0" b="0"/>
              <a:pathLst>
                <a:path w="157929" h="139129">
                  <a:moveTo>
                    <a:pt x="0" y="43059"/>
                  </a:moveTo>
                  <a:lnTo>
                    <a:pt x="23719" y="87021"/>
                  </a:lnTo>
                  <a:lnTo>
                    <a:pt x="34844" y="128485"/>
                  </a:lnTo>
                  <a:lnTo>
                    <a:pt x="33758" y="136274"/>
                  </a:lnTo>
                  <a:lnTo>
                    <a:pt x="29525" y="139128"/>
                  </a:lnTo>
                  <a:lnTo>
                    <a:pt x="23193" y="138690"/>
                  </a:lnTo>
                  <a:lnTo>
                    <a:pt x="18972" y="133719"/>
                  </a:lnTo>
                  <a:lnTo>
                    <a:pt x="14281" y="115718"/>
                  </a:lnTo>
                  <a:lnTo>
                    <a:pt x="12440" y="58798"/>
                  </a:lnTo>
                  <a:lnTo>
                    <a:pt x="16447" y="29777"/>
                  </a:lnTo>
                  <a:lnTo>
                    <a:pt x="21494" y="18996"/>
                  </a:lnTo>
                  <a:lnTo>
                    <a:pt x="36459" y="3898"/>
                  </a:lnTo>
                  <a:lnTo>
                    <a:pt x="45363" y="574"/>
                  </a:lnTo>
                  <a:lnTo>
                    <a:pt x="64615" y="0"/>
                  </a:lnTo>
                  <a:lnTo>
                    <a:pt x="81751" y="6764"/>
                  </a:lnTo>
                  <a:lnTo>
                    <a:pt x="97165" y="18739"/>
                  </a:lnTo>
                  <a:lnTo>
                    <a:pt x="117827" y="45212"/>
                  </a:lnTo>
                  <a:lnTo>
                    <a:pt x="149516" y="104079"/>
                  </a:lnTo>
                  <a:lnTo>
                    <a:pt x="157928" y="127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0869" y="447888"/>
              <a:ext cx="114842" cy="157841"/>
            </a:xfrm>
            <a:custGeom>
              <a:avLst/>
              <a:gdLst/>
              <a:ahLst/>
              <a:cxnLst/>
              <a:rect l="0" t="0" r="0" b="0"/>
              <a:pathLst>
                <a:path w="114842" h="157841">
                  <a:moveTo>
                    <a:pt x="86623" y="57479"/>
                  </a:moveTo>
                  <a:lnTo>
                    <a:pt x="92212" y="40712"/>
                  </a:lnTo>
                  <a:lnTo>
                    <a:pt x="88717" y="23121"/>
                  </a:lnTo>
                  <a:lnTo>
                    <a:pt x="84509" y="13517"/>
                  </a:lnTo>
                  <a:lnTo>
                    <a:pt x="77025" y="7114"/>
                  </a:lnTo>
                  <a:lnTo>
                    <a:pt x="56231" y="0"/>
                  </a:lnTo>
                  <a:lnTo>
                    <a:pt x="45304" y="1612"/>
                  </a:lnTo>
                  <a:lnTo>
                    <a:pt x="23805" y="12762"/>
                  </a:lnTo>
                  <a:lnTo>
                    <a:pt x="8791" y="32536"/>
                  </a:lnTo>
                  <a:lnTo>
                    <a:pt x="3149" y="44360"/>
                  </a:lnTo>
                  <a:lnTo>
                    <a:pt x="0" y="69976"/>
                  </a:lnTo>
                  <a:lnTo>
                    <a:pt x="7511" y="118959"/>
                  </a:lnTo>
                  <a:lnTo>
                    <a:pt x="22498" y="146146"/>
                  </a:lnTo>
                  <a:lnTo>
                    <a:pt x="31005" y="151685"/>
                  </a:lnTo>
                  <a:lnTo>
                    <a:pt x="52935" y="157840"/>
                  </a:lnTo>
                  <a:lnTo>
                    <a:pt x="75160" y="154337"/>
                  </a:lnTo>
                  <a:lnTo>
                    <a:pt x="86000" y="150127"/>
                  </a:lnTo>
                  <a:lnTo>
                    <a:pt x="101163" y="136091"/>
                  </a:lnTo>
                  <a:lnTo>
                    <a:pt x="106845" y="127434"/>
                  </a:lnTo>
                  <a:lnTo>
                    <a:pt x="114841" y="92895"/>
                  </a:lnTo>
                  <a:lnTo>
                    <a:pt x="111621" y="58614"/>
                  </a:lnTo>
                  <a:lnTo>
                    <a:pt x="97151" y="25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2248" y="452725"/>
              <a:ext cx="102222" cy="136366"/>
            </a:xfrm>
            <a:custGeom>
              <a:avLst/>
              <a:gdLst/>
              <a:ahLst/>
              <a:cxnLst/>
              <a:rect l="0" t="0" r="0" b="0"/>
              <a:pathLst>
                <a:path w="102222" h="136366">
                  <a:moveTo>
                    <a:pt x="0" y="10528"/>
                  </a:moveTo>
                  <a:lnTo>
                    <a:pt x="0" y="69145"/>
                  </a:lnTo>
                  <a:lnTo>
                    <a:pt x="5590" y="109525"/>
                  </a:lnTo>
                  <a:lnTo>
                    <a:pt x="10746" y="119810"/>
                  </a:lnTo>
                  <a:lnTo>
                    <a:pt x="25833" y="134357"/>
                  </a:lnTo>
                  <a:lnTo>
                    <a:pt x="34770" y="136365"/>
                  </a:lnTo>
                  <a:lnTo>
                    <a:pt x="54058" y="132356"/>
                  </a:lnTo>
                  <a:lnTo>
                    <a:pt x="79058" y="116945"/>
                  </a:lnTo>
                  <a:lnTo>
                    <a:pt x="90899" y="101109"/>
                  </a:lnTo>
                  <a:lnTo>
                    <a:pt x="98892" y="80032"/>
                  </a:lnTo>
                  <a:lnTo>
                    <a:pt x="102221" y="3879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453121"/>
              <a:ext cx="157928" cy="141335"/>
            </a:xfrm>
            <a:custGeom>
              <a:avLst/>
              <a:gdLst/>
              <a:ahLst/>
              <a:cxnLst/>
              <a:rect l="0" t="0" r="0" b="0"/>
              <a:pathLst>
                <a:path w="157928" h="141335">
                  <a:moveTo>
                    <a:pt x="0" y="41718"/>
                  </a:moveTo>
                  <a:lnTo>
                    <a:pt x="23719" y="100335"/>
                  </a:lnTo>
                  <a:lnTo>
                    <a:pt x="34844" y="135125"/>
                  </a:lnTo>
                  <a:lnTo>
                    <a:pt x="34927" y="140254"/>
                  </a:lnTo>
                  <a:lnTo>
                    <a:pt x="32643" y="141334"/>
                  </a:lnTo>
                  <a:lnTo>
                    <a:pt x="28781" y="139714"/>
                  </a:lnTo>
                  <a:lnTo>
                    <a:pt x="21370" y="125436"/>
                  </a:lnTo>
                  <a:lnTo>
                    <a:pt x="13741" y="91090"/>
                  </a:lnTo>
                  <a:lnTo>
                    <a:pt x="14600" y="51277"/>
                  </a:lnTo>
                  <a:lnTo>
                    <a:pt x="20527" y="26079"/>
                  </a:lnTo>
                  <a:lnTo>
                    <a:pt x="30960" y="7081"/>
                  </a:lnTo>
                  <a:lnTo>
                    <a:pt x="38187" y="2249"/>
                  </a:lnTo>
                  <a:lnTo>
                    <a:pt x="55576" y="0"/>
                  </a:lnTo>
                  <a:lnTo>
                    <a:pt x="71883" y="6019"/>
                  </a:lnTo>
                  <a:lnTo>
                    <a:pt x="86930" y="17663"/>
                  </a:lnTo>
                  <a:lnTo>
                    <a:pt x="128611" y="73964"/>
                  </a:lnTo>
                  <a:lnTo>
                    <a:pt x="157927" y="125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2512" y="401546"/>
              <a:ext cx="174734" cy="206555"/>
            </a:xfrm>
            <a:custGeom>
              <a:avLst/>
              <a:gdLst/>
              <a:ahLst/>
              <a:cxnLst/>
              <a:rect l="0" t="0" r="0" b="0"/>
              <a:pathLst>
                <a:path w="174734" h="206555">
                  <a:moveTo>
                    <a:pt x="123519" y="9065"/>
                  </a:moveTo>
                  <a:lnTo>
                    <a:pt x="64902" y="0"/>
                  </a:lnTo>
                  <a:lnTo>
                    <a:pt x="41315" y="5426"/>
                  </a:lnTo>
                  <a:lnTo>
                    <a:pt x="11425" y="21635"/>
                  </a:lnTo>
                  <a:lnTo>
                    <a:pt x="3166" y="27973"/>
                  </a:lnTo>
                  <a:lnTo>
                    <a:pt x="0" y="34539"/>
                  </a:lnTo>
                  <a:lnTo>
                    <a:pt x="229" y="41255"/>
                  </a:lnTo>
                  <a:lnTo>
                    <a:pt x="2721" y="48073"/>
                  </a:lnTo>
                  <a:lnTo>
                    <a:pt x="17968" y="58767"/>
                  </a:lnTo>
                  <a:lnTo>
                    <a:pt x="72011" y="78868"/>
                  </a:lnTo>
                  <a:lnTo>
                    <a:pt x="132579" y="102341"/>
                  </a:lnTo>
                  <a:lnTo>
                    <a:pt x="165198" y="127559"/>
                  </a:lnTo>
                  <a:lnTo>
                    <a:pt x="171192" y="138364"/>
                  </a:lnTo>
                  <a:lnTo>
                    <a:pt x="174733" y="162847"/>
                  </a:lnTo>
                  <a:lnTo>
                    <a:pt x="171699" y="172418"/>
                  </a:lnTo>
                  <a:lnTo>
                    <a:pt x="166168" y="179968"/>
                  </a:lnTo>
                  <a:lnTo>
                    <a:pt x="150663" y="191477"/>
                  </a:lnTo>
                  <a:lnTo>
                    <a:pt x="132073" y="200491"/>
                  </a:lnTo>
                  <a:lnTo>
                    <a:pt x="90698" y="206554"/>
                  </a:lnTo>
                  <a:lnTo>
                    <a:pt x="39291" y="19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13570" y="159033"/>
            <a:ext cx="5574635" cy="577962"/>
            <a:chOff x="4113570" y="159033"/>
            <a:chExt cx="5574635" cy="577962"/>
          </a:xfrm>
        </p:grpSpPr>
        <p:sp>
          <p:nvSpPr>
            <p:cNvPr id="20" name="Freeform 19"/>
            <p:cNvSpPr/>
            <p:nvPr/>
          </p:nvSpPr>
          <p:spPr>
            <a:xfrm>
              <a:off x="4113570" y="339838"/>
              <a:ext cx="150472" cy="224346"/>
            </a:xfrm>
            <a:custGeom>
              <a:avLst/>
              <a:gdLst/>
              <a:ahLst/>
              <a:cxnLst/>
              <a:rect l="0" t="0" r="0" b="0"/>
              <a:pathLst>
                <a:path w="150472" h="224346">
                  <a:moveTo>
                    <a:pt x="118885" y="18130"/>
                  </a:moveTo>
                  <a:lnTo>
                    <a:pt x="107707" y="6952"/>
                  </a:lnTo>
                  <a:lnTo>
                    <a:pt x="89741" y="1464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27463" y="20365"/>
                  </a:lnTo>
                  <a:lnTo>
                    <a:pt x="19333" y="26639"/>
                  </a:lnTo>
                  <a:lnTo>
                    <a:pt x="7180" y="46088"/>
                  </a:lnTo>
                  <a:lnTo>
                    <a:pt x="2301" y="57826"/>
                  </a:lnTo>
                  <a:lnTo>
                    <a:pt x="0" y="83346"/>
                  </a:lnTo>
                  <a:lnTo>
                    <a:pt x="11073" y="143355"/>
                  </a:lnTo>
                  <a:lnTo>
                    <a:pt x="22081" y="174557"/>
                  </a:lnTo>
                  <a:lnTo>
                    <a:pt x="52860" y="214003"/>
                  </a:lnTo>
                  <a:lnTo>
                    <a:pt x="72773" y="222168"/>
                  </a:lnTo>
                  <a:lnTo>
                    <a:pt x="84634" y="224345"/>
                  </a:lnTo>
                  <a:lnTo>
                    <a:pt x="107172" y="220526"/>
                  </a:lnTo>
                  <a:lnTo>
                    <a:pt x="126548" y="211029"/>
                  </a:lnTo>
                  <a:lnTo>
                    <a:pt x="150471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2893" y="356148"/>
              <a:ext cx="223833" cy="191247"/>
            </a:xfrm>
            <a:custGeom>
              <a:avLst/>
              <a:gdLst/>
              <a:ahLst/>
              <a:cxnLst/>
              <a:rect l="0" t="0" r="0" b="0"/>
              <a:pathLst>
                <a:path w="223833" h="191247">
                  <a:moveTo>
                    <a:pt x="118547" y="86048"/>
                  </a:moveTo>
                  <a:lnTo>
                    <a:pt x="124136" y="69281"/>
                  </a:lnTo>
                  <a:lnTo>
                    <a:pt x="123761" y="51690"/>
                  </a:lnTo>
                  <a:lnTo>
                    <a:pt x="118524" y="33343"/>
                  </a:lnTo>
                  <a:lnTo>
                    <a:pt x="108398" y="17390"/>
                  </a:lnTo>
                  <a:lnTo>
                    <a:pt x="92980" y="5621"/>
                  </a:lnTo>
                  <a:lnTo>
                    <a:pt x="83955" y="845"/>
                  </a:lnTo>
                  <a:lnTo>
                    <a:pt x="74429" y="0"/>
                  </a:lnTo>
                  <a:lnTo>
                    <a:pt x="54485" y="5301"/>
                  </a:lnTo>
                  <a:lnTo>
                    <a:pt x="29116" y="21439"/>
                  </a:lnTo>
                  <a:lnTo>
                    <a:pt x="17189" y="37446"/>
                  </a:lnTo>
                  <a:lnTo>
                    <a:pt x="0" y="76318"/>
                  </a:lnTo>
                  <a:lnTo>
                    <a:pt x="104" y="118520"/>
                  </a:lnTo>
                  <a:lnTo>
                    <a:pt x="7544" y="156891"/>
                  </a:lnTo>
                  <a:lnTo>
                    <a:pt x="22746" y="184898"/>
                  </a:lnTo>
                  <a:lnTo>
                    <a:pt x="30113" y="189383"/>
                  </a:lnTo>
                  <a:lnTo>
                    <a:pt x="47657" y="191246"/>
                  </a:lnTo>
                  <a:lnTo>
                    <a:pt x="64034" y="185056"/>
                  </a:lnTo>
                  <a:lnTo>
                    <a:pt x="71677" y="180129"/>
                  </a:lnTo>
                  <a:lnTo>
                    <a:pt x="93611" y="150839"/>
                  </a:lnTo>
                  <a:lnTo>
                    <a:pt x="107512" y="99973"/>
                  </a:lnTo>
                  <a:lnTo>
                    <a:pt x="112360" y="98841"/>
                  </a:lnTo>
                  <a:lnTo>
                    <a:pt x="117932" y="101596"/>
                  </a:lnTo>
                  <a:lnTo>
                    <a:pt x="127243" y="114015"/>
                  </a:lnTo>
                  <a:lnTo>
                    <a:pt x="142180" y="137619"/>
                  </a:lnTo>
                  <a:lnTo>
                    <a:pt x="155957" y="151083"/>
                  </a:lnTo>
                  <a:lnTo>
                    <a:pt x="173778" y="160966"/>
                  </a:lnTo>
                  <a:lnTo>
                    <a:pt x="223832" y="17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43751" y="392333"/>
              <a:ext cx="141431" cy="134092"/>
            </a:xfrm>
            <a:custGeom>
              <a:avLst/>
              <a:gdLst/>
              <a:ahLst/>
              <a:cxnLst/>
              <a:rect l="0" t="0" r="0" b="0"/>
              <a:pathLst>
                <a:path w="141431" h="134092">
                  <a:moveTo>
                    <a:pt x="4560" y="28806"/>
                  </a:moveTo>
                  <a:lnTo>
                    <a:pt x="4560" y="87423"/>
                  </a:lnTo>
                  <a:lnTo>
                    <a:pt x="10626" y="126173"/>
                  </a:lnTo>
                  <a:lnTo>
                    <a:pt x="9774" y="125303"/>
                  </a:lnTo>
                  <a:lnTo>
                    <a:pt x="0" y="98690"/>
                  </a:lnTo>
                  <a:lnTo>
                    <a:pt x="1389" y="64201"/>
                  </a:lnTo>
                  <a:lnTo>
                    <a:pt x="9209" y="29935"/>
                  </a:lnTo>
                  <a:lnTo>
                    <a:pt x="21834" y="11370"/>
                  </a:lnTo>
                  <a:lnTo>
                    <a:pt x="30114" y="3144"/>
                  </a:lnTo>
                  <a:lnTo>
                    <a:pt x="39143" y="0"/>
                  </a:lnTo>
                  <a:lnTo>
                    <a:pt x="58535" y="2745"/>
                  </a:lnTo>
                  <a:lnTo>
                    <a:pt x="89182" y="17445"/>
                  </a:lnTo>
                  <a:lnTo>
                    <a:pt x="114901" y="42208"/>
                  </a:lnTo>
                  <a:lnTo>
                    <a:pt x="131750" y="77361"/>
                  </a:lnTo>
                  <a:lnTo>
                    <a:pt x="141430" y="134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58922" y="200041"/>
              <a:ext cx="149398" cy="326384"/>
            </a:xfrm>
            <a:custGeom>
              <a:avLst/>
              <a:gdLst/>
              <a:ahLst/>
              <a:cxnLst/>
              <a:rect l="0" t="0" r="0" b="0"/>
              <a:pathLst>
                <a:path w="149398" h="326384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9878" y="181550"/>
                  </a:lnTo>
                  <a:lnTo>
                    <a:pt x="10336" y="232387"/>
                  </a:lnTo>
                  <a:lnTo>
                    <a:pt x="15399" y="295635"/>
                  </a:lnTo>
                  <a:lnTo>
                    <a:pt x="12605" y="295356"/>
                  </a:lnTo>
                  <a:lnTo>
                    <a:pt x="8404" y="291660"/>
                  </a:lnTo>
                  <a:lnTo>
                    <a:pt x="6855" y="271956"/>
                  </a:lnTo>
                  <a:lnTo>
                    <a:pt x="18450" y="211721"/>
                  </a:lnTo>
                  <a:lnTo>
                    <a:pt x="24967" y="190025"/>
                  </a:lnTo>
                  <a:lnTo>
                    <a:pt x="31853" y="182835"/>
                  </a:lnTo>
                  <a:lnTo>
                    <a:pt x="51981" y="174847"/>
                  </a:lnTo>
                  <a:lnTo>
                    <a:pt x="73406" y="174416"/>
                  </a:lnTo>
                  <a:lnTo>
                    <a:pt x="93456" y="179294"/>
                  </a:lnTo>
                  <a:lnTo>
                    <a:pt x="125392" y="201489"/>
                  </a:lnTo>
                  <a:lnTo>
                    <a:pt x="132728" y="208025"/>
                  </a:lnTo>
                  <a:lnTo>
                    <a:pt x="148641" y="239582"/>
                  </a:lnTo>
                  <a:lnTo>
                    <a:pt x="149397" y="250968"/>
                  </a:lnTo>
                  <a:lnTo>
                    <a:pt x="143997" y="272978"/>
                  </a:lnTo>
                  <a:lnTo>
                    <a:pt x="130679" y="291339"/>
                  </a:lnTo>
                  <a:lnTo>
                    <a:pt x="113062" y="306129"/>
                  </a:lnTo>
                  <a:lnTo>
                    <a:pt x="83413" y="31986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5264" y="341015"/>
              <a:ext cx="189514" cy="167393"/>
            </a:xfrm>
            <a:custGeom>
              <a:avLst/>
              <a:gdLst/>
              <a:ahLst/>
              <a:cxnLst/>
              <a:rect l="0" t="0" r="0" b="0"/>
              <a:pathLst>
                <a:path w="189514" h="167393">
                  <a:moveTo>
                    <a:pt x="0" y="90653"/>
                  </a:moveTo>
                  <a:lnTo>
                    <a:pt x="42691" y="87533"/>
                  </a:lnTo>
                  <a:lnTo>
                    <a:pt x="102068" y="72695"/>
                  </a:lnTo>
                  <a:lnTo>
                    <a:pt x="134747" y="61285"/>
                  </a:lnTo>
                  <a:lnTo>
                    <a:pt x="174733" y="30359"/>
                  </a:lnTo>
                  <a:lnTo>
                    <a:pt x="177320" y="23551"/>
                  </a:lnTo>
                  <a:lnTo>
                    <a:pt x="176705" y="16672"/>
                  </a:lnTo>
                  <a:lnTo>
                    <a:pt x="173955" y="9747"/>
                  </a:lnTo>
                  <a:lnTo>
                    <a:pt x="167443" y="5130"/>
                  </a:lnTo>
                  <a:lnTo>
                    <a:pt x="147728" y="0"/>
                  </a:lnTo>
                  <a:lnTo>
                    <a:pt x="115911" y="2702"/>
                  </a:lnTo>
                  <a:lnTo>
                    <a:pt x="97919" y="14129"/>
                  </a:lnTo>
                  <a:lnTo>
                    <a:pt x="83294" y="30906"/>
                  </a:lnTo>
                  <a:lnTo>
                    <a:pt x="72894" y="50061"/>
                  </a:lnTo>
                  <a:lnTo>
                    <a:pt x="70612" y="73392"/>
                  </a:lnTo>
                  <a:lnTo>
                    <a:pt x="74667" y="98189"/>
                  </a:lnTo>
                  <a:lnTo>
                    <a:pt x="90104" y="130710"/>
                  </a:lnTo>
                  <a:lnTo>
                    <a:pt x="102827" y="147841"/>
                  </a:lnTo>
                  <a:lnTo>
                    <a:pt x="128733" y="165049"/>
                  </a:lnTo>
                  <a:lnTo>
                    <a:pt x="148462" y="167392"/>
                  </a:lnTo>
                  <a:lnTo>
                    <a:pt x="189513" y="16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11647" y="442196"/>
              <a:ext cx="110978" cy="294799"/>
            </a:xfrm>
            <a:custGeom>
              <a:avLst/>
              <a:gdLst/>
              <a:ahLst/>
              <a:cxnLst/>
              <a:rect l="0" t="0" r="0" b="0"/>
              <a:pathLst>
                <a:path w="110978" h="294799">
                  <a:moveTo>
                    <a:pt x="84228" y="0"/>
                  </a:moveTo>
                  <a:lnTo>
                    <a:pt x="84228" y="58617"/>
                  </a:lnTo>
                  <a:lnTo>
                    <a:pt x="95681" y="115214"/>
                  </a:lnTo>
                  <a:lnTo>
                    <a:pt x="105191" y="176783"/>
                  </a:lnTo>
                  <a:lnTo>
                    <a:pt x="110977" y="216807"/>
                  </a:lnTo>
                  <a:lnTo>
                    <a:pt x="108595" y="240248"/>
                  </a:lnTo>
                  <a:lnTo>
                    <a:pt x="100517" y="259246"/>
                  </a:lnTo>
                  <a:lnTo>
                    <a:pt x="95088" y="267587"/>
                  </a:lnTo>
                  <a:lnTo>
                    <a:pt x="79696" y="279975"/>
                  </a:lnTo>
                  <a:lnTo>
                    <a:pt x="59987" y="28821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85347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93348" y="379025"/>
              <a:ext cx="110157" cy="147763"/>
            </a:xfrm>
            <a:custGeom>
              <a:avLst/>
              <a:gdLst/>
              <a:ahLst/>
              <a:cxnLst/>
              <a:rect l="0" t="0" r="0" b="0"/>
              <a:pathLst>
                <a:path w="110157" h="147763">
                  <a:moveTo>
                    <a:pt x="60455" y="0"/>
                  </a:moveTo>
                  <a:lnTo>
                    <a:pt x="36408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5731"/>
                  </a:lnTo>
                  <a:lnTo>
                    <a:pt x="4730" y="108683"/>
                  </a:lnTo>
                  <a:lnTo>
                    <a:pt x="20547" y="134758"/>
                  </a:lnTo>
                  <a:lnTo>
                    <a:pt x="26831" y="142481"/>
                  </a:lnTo>
                  <a:lnTo>
                    <a:pt x="35699" y="146460"/>
                  </a:lnTo>
                  <a:lnTo>
                    <a:pt x="58031" y="147762"/>
                  </a:lnTo>
                  <a:lnTo>
                    <a:pt x="77315" y="141321"/>
                  </a:lnTo>
                  <a:lnTo>
                    <a:pt x="85733" y="136328"/>
                  </a:lnTo>
                  <a:lnTo>
                    <a:pt x="98206" y="118302"/>
                  </a:lnTo>
                  <a:lnTo>
                    <a:pt x="106479" y="94693"/>
                  </a:lnTo>
                  <a:lnTo>
                    <a:pt x="110156" y="68602"/>
                  </a:lnTo>
                  <a:lnTo>
                    <a:pt x="105551" y="47648"/>
                  </a:lnTo>
                  <a:lnTo>
                    <a:pt x="101047" y="38784"/>
                  </a:lnTo>
                  <a:lnTo>
                    <a:pt x="94536" y="32875"/>
                  </a:lnTo>
                  <a:lnTo>
                    <a:pt x="604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90673" y="42113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8931"/>
                  </a:lnTo>
                  <a:lnTo>
                    <a:pt x="11453" y="87418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80145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64373" y="357980"/>
              <a:ext cx="263213" cy="150610"/>
            </a:xfrm>
            <a:custGeom>
              <a:avLst/>
              <a:gdLst/>
              <a:ahLst/>
              <a:cxnLst/>
              <a:rect l="0" t="0" r="0" b="0"/>
              <a:pathLst>
                <a:path w="263213" h="150610">
                  <a:moveTo>
                    <a:pt x="0" y="31574"/>
                  </a:moveTo>
                  <a:lnTo>
                    <a:pt x="17958" y="85449"/>
                  </a:lnTo>
                  <a:lnTo>
                    <a:pt x="35149" y="137021"/>
                  </a:lnTo>
                  <a:lnTo>
                    <a:pt x="35131" y="141646"/>
                  </a:lnTo>
                  <a:lnTo>
                    <a:pt x="32779" y="142390"/>
                  </a:lnTo>
                  <a:lnTo>
                    <a:pt x="28871" y="140546"/>
                  </a:lnTo>
                  <a:lnTo>
                    <a:pt x="21410" y="126020"/>
                  </a:lnTo>
                  <a:lnTo>
                    <a:pt x="13753" y="88414"/>
                  </a:lnTo>
                  <a:lnTo>
                    <a:pt x="14603" y="46466"/>
                  </a:lnTo>
                  <a:lnTo>
                    <a:pt x="16754" y="34483"/>
                  </a:lnTo>
                  <a:lnTo>
                    <a:pt x="22868" y="28834"/>
                  </a:lnTo>
                  <a:lnTo>
                    <a:pt x="31623" y="27407"/>
                  </a:lnTo>
                  <a:lnTo>
                    <a:pt x="42139" y="28796"/>
                  </a:lnTo>
                  <a:lnTo>
                    <a:pt x="63182" y="39698"/>
                  </a:lnTo>
                  <a:lnTo>
                    <a:pt x="81893" y="56242"/>
                  </a:lnTo>
                  <a:lnTo>
                    <a:pt x="103437" y="95458"/>
                  </a:lnTo>
                  <a:lnTo>
                    <a:pt x="118958" y="137000"/>
                  </a:lnTo>
                  <a:lnTo>
                    <a:pt x="121419" y="139292"/>
                  </a:lnTo>
                  <a:lnTo>
                    <a:pt x="123060" y="136142"/>
                  </a:lnTo>
                  <a:lnTo>
                    <a:pt x="124154" y="129362"/>
                  </a:lnTo>
                  <a:lnTo>
                    <a:pt x="131609" y="115589"/>
                  </a:lnTo>
                  <a:lnTo>
                    <a:pt x="152079" y="94682"/>
                  </a:lnTo>
                  <a:lnTo>
                    <a:pt x="161047" y="87684"/>
                  </a:lnTo>
                  <a:lnTo>
                    <a:pt x="183490" y="79908"/>
                  </a:lnTo>
                  <a:lnTo>
                    <a:pt x="206723" y="74113"/>
                  </a:lnTo>
                  <a:lnTo>
                    <a:pt x="224848" y="63738"/>
                  </a:lnTo>
                  <a:lnTo>
                    <a:pt x="230617" y="55356"/>
                  </a:lnTo>
                  <a:lnTo>
                    <a:pt x="237027" y="33565"/>
                  </a:lnTo>
                  <a:lnTo>
                    <a:pt x="236397" y="23543"/>
                  </a:lnTo>
                  <a:lnTo>
                    <a:pt x="229458" y="6168"/>
                  </a:lnTo>
                  <a:lnTo>
                    <a:pt x="223162" y="1768"/>
                  </a:lnTo>
                  <a:lnTo>
                    <a:pt x="215455" y="5"/>
                  </a:lnTo>
                  <a:lnTo>
                    <a:pt x="206807" y="0"/>
                  </a:lnTo>
                  <a:lnTo>
                    <a:pt x="190960" y="6232"/>
                  </a:lnTo>
                  <a:lnTo>
                    <a:pt x="183459" y="11170"/>
                  </a:lnTo>
                  <a:lnTo>
                    <a:pt x="161723" y="40476"/>
                  </a:lnTo>
                  <a:lnTo>
                    <a:pt x="156885" y="65556"/>
                  </a:lnTo>
                  <a:lnTo>
                    <a:pt x="159803" y="89961"/>
                  </a:lnTo>
                  <a:lnTo>
                    <a:pt x="174601" y="116854"/>
                  </a:lnTo>
                  <a:lnTo>
                    <a:pt x="187175" y="132257"/>
                  </a:lnTo>
                  <a:lnTo>
                    <a:pt x="212997" y="148494"/>
                  </a:lnTo>
                  <a:lnTo>
                    <a:pt x="232706" y="150609"/>
                  </a:lnTo>
                  <a:lnTo>
                    <a:pt x="263212" y="147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6155" y="159033"/>
              <a:ext cx="139887" cy="358588"/>
            </a:xfrm>
            <a:custGeom>
              <a:avLst/>
              <a:gdLst/>
              <a:ahLst/>
              <a:cxnLst/>
              <a:rect l="0" t="0" r="0" b="0"/>
              <a:pathLst>
                <a:path w="139887" h="358588">
                  <a:moveTo>
                    <a:pt x="87244" y="293692"/>
                  </a:moveTo>
                  <a:lnTo>
                    <a:pt x="92832" y="276924"/>
                  </a:lnTo>
                  <a:lnTo>
                    <a:pt x="92457" y="259333"/>
                  </a:lnTo>
                  <a:lnTo>
                    <a:pt x="87221" y="240987"/>
                  </a:lnTo>
                  <a:lnTo>
                    <a:pt x="77095" y="225034"/>
                  </a:lnTo>
                  <a:lnTo>
                    <a:pt x="68780" y="219844"/>
                  </a:lnTo>
                  <a:lnTo>
                    <a:pt x="47062" y="214077"/>
                  </a:lnTo>
                  <a:lnTo>
                    <a:pt x="37059" y="216049"/>
                  </a:lnTo>
                  <a:lnTo>
                    <a:pt x="19706" y="227598"/>
                  </a:lnTo>
                  <a:lnTo>
                    <a:pt x="2372" y="253832"/>
                  </a:lnTo>
                  <a:lnTo>
                    <a:pt x="0" y="273637"/>
                  </a:lnTo>
                  <a:lnTo>
                    <a:pt x="8009" y="314947"/>
                  </a:lnTo>
                  <a:lnTo>
                    <a:pt x="23082" y="340804"/>
                  </a:lnTo>
                  <a:lnTo>
                    <a:pt x="38841" y="352845"/>
                  </a:lnTo>
                  <a:lnTo>
                    <a:pt x="47956" y="357694"/>
                  </a:lnTo>
                  <a:lnTo>
                    <a:pt x="56373" y="358587"/>
                  </a:lnTo>
                  <a:lnTo>
                    <a:pt x="71964" y="353340"/>
                  </a:lnTo>
                  <a:lnTo>
                    <a:pt x="93895" y="331642"/>
                  </a:lnTo>
                  <a:lnTo>
                    <a:pt x="109622" y="302987"/>
                  </a:lnTo>
                  <a:lnTo>
                    <a:pt x="124246" y="245052"/>
                  </a:lnTo>
                  <a:lnTo>
                    <a:pt x="127843" y="193362"/>
                  </a:lnTo>
                  <a:lnTo>
                    <a:pt x="127739" y="135283"/>
                  </a:lnTo>
                  <a:lnTo>
                    <a:pt x="121990" y="81679"/>
                  </a:lnTo>
                  <a:lnTo>
                    <a:pt x="116334" y="21053"/>
                  </a:lnTo>
                  <a:lnTo>
                    <a:pt x="113656" y="6647"/>
                  </a:lnTo>
                  <a:lnTo>
                    <a:pt x="110701" y="553"/>
                  </a:lnTo>
                  <a:lnTo>
                    <a:pt x="107561" y="0"/>
                  </a:lnTo>
                  <a:lnTo>
                    <a:pt x="104298" y="3141"/>
                  </a:lnTo>
                  <a:lnTo>
                    <a:pt x="99706" y="29918"/>
                  </a:lnTo>
                  <a:lnTo>
                    <a:pt x="98154" y="89293"/>
                  </a:lnTo>
                  <a:lnTo>
                    <a:pt x="100967" y="151108"/>
                  </a:lnTo>
                  <a:lnTo>
                    <a:pt x="115741" y="212221"/>
                  </a:lnTo>
                  <a:lnTo>
                    <a:pt x="125973" y="263703"/>
                  </a:lnTo>
                  <a:lnTo>
                    <a:pt x="139886" y="325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6358" y="357968"/>
              <a:ext cx="225771" cy="186874"/>
            </a:xfrm>
            <a:custGeom>
              <a:avLst/>
              <a:gdLst/>
              <a:ahLst/>
              <a:cxnLst/>
              <a:rect l="0" t="0" r="0" b="0"/>
              <a:pathLst>
                <a:path w="225771" h="186874">
                  <a:moveTo>
                    <a:pt x="6067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30382" y="146764"/>
                  </a:lnTo>
                  <a:lnTo>
                    <a:pt x="55843" y="183799"/>
                  </a:lnTo>
                  <a:lnTo>
                    <a:pt x="62647" y="186873"/>
                  </a:lnTo>
                  <a:lnTo>
                    <a:pt x="69523" y="186584"/>
                  </a:lnTo>
                  <a:lnTo>
                    <a:pt x="76447" y="184051"/>
                  </a:lnTo>
                  <a:lnTo>
                    <a:pt x="81063" y="177683"/>
                  </a:lnTo>
                  <a:lnTo>
                    <a:pt x="87559" y="146364"/>
                  </a:lnTo>
                  <a:lnTo>
                    <a:pt x="89079" y="120813"/>
                  </a:lnTo>
                  <a:lnTo>
                    <a:pt x="91824" y="115637"/>
                  </a:lnTo>
                  <a:lnTo>
                    <a:pt x="95994" y="115696"/>
                  </a:lnTo>
                  <a:lnTo>
                    <a:pt x="101114" y="119245"/>
                  </a:lnTo>
                  <a:lnTo>
                    <a:pt x="130696" y="164093"/>
                  </a:lnTo>
                  <a:lnTo>
                    <a:pt x="156078" y="180162"/>
                  </a:lnTo>
                  <a:lnTo>
                    <a:pt x="175683" y="182237"/>
                  </a:lnTo>
                  <a:lnTo>
                    <a:pt x="185825" y="181153"/>
                  </a:lnTo>
                  <a:lnTo>
                    <a:pt x="203333" y="170590"/>
                  </a:lnTo>
                  <a:lnTo>
                    <a:pt x="211277" y="162860"/>
                  </a:lnTo>
                  <a:lnTo>
                    <a:pt x="220103" y="141792"/>
                  </a:lnTo>
                  <a:lnTo>
                    <a:pt x="225770" y="90140"/>
                  </a:lnTo>
                  <a:lnTo>
                    <a:pt x="218648" y="38604"/>
                  </a:lnTo>
                  <a:lnTo>
                    <a:pt x="21663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2161" y="379025"/>
              <a:ext cx="16120" cy="189514"/>
            </a:xfrm>
            <a:custGeom>
              <a:avLst/>
              <a:gdLst/>
              <a:ahLst/>
              <a:cxnLst/>
              <a:rect l="0" t="0" r="0" b="0"/>
              <a:pathLst>
                <a:path w="16120" h="18951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4565" y="152603"/>
                  </a:lnTo>
                  <a:lnTo>
                    <a:pt x="1611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7222" y="27374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33036" y="26321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20" y="57264"/>
                  </a:lnTo>
                  <a:lnTo>
                    <a:pt x="14654" y="118156"/>
                  </a:lnTo>
                  <a:lnTo>
                    <a:pt x="24750" y="166680"/>
                  </a:lnTo>
                  <a:lnTo>
                    <a:pt x="29560" y="218103"/>
                  </a:lnTo>
                  <a:lnTo>
                    <a:pt x="39652" y="273130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48808" y="3790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5590"/>
                  </a:lnTo>
                  <a:lnTo>
                    <a:pt x="66194" y="9553"/>
                  </a:lnTo>
                  <a:lnTo>
                    <a:pt x="19792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38321" y="200041"/>
              <a:ext cx="189514" cy="357970"/>
            </a:xfrm>
            <a:custGeom>
              <a:avLst/>
              <a:gdLst/>
              <a:ahLst/>
              <a:cxnLst/>
              <a:rect l="0" t="0" r="0" b="0"/>
              <a:pathLst>
                <a:path w="189514" h="357970">
                  <a:moveTo>
                    <a:pt x="0" y="0"/>
                  </a:moveTo>
                  <a:lnTo>
                    <a:pt x="8405" y="49263"/>
                  </a:lnTo>
                  <a:lnTo>
                    <a:pt x="17958" y="99344"/>
                  </a:lnTo>
                  <a:lnTo>
                    <a:pt x="28198" y="152398"/>
                  </a:lnTo>
                  <a:lnTo>
                    <a:pt x="38640" y="210881"/>
                  </a:lnTo>
                  <a:lnTo>
                    <a:pt x="47974" y="264604"/>
                  </a:lnTo>
                  <a:lnTo>
                    <a:pt x="54840" y="322152"/>
                  </a:lnTo>
                  <a:lnTo>
                    <a:pt x="58299" y="338541"/>
                  </a:lnTo>
                  <a:lnTo>
                    <a:pt x="57583" y="337998"/>
                  </a:lnTo>
                  <a:lnTo>
                    <a:pt x="55936" y="334126"/>
                  </a:lnTo>
                  <a:lnTo>
                    <a:pt x="54463" y="288225"/>
                  </a:lnTo>
                  <a:lnTo>
                    <a:pt x="67382" y="232148"/>
                  </a:lnTo>
                  <a:lnTo>
                    <a:pt x="74168" y="224955"/>
                  </a:lnTo>
                  <a:lnTo>
                    <a:pt x="94185" y="216963"/>
                  </a:lnTo>
                  <a:lnTo>
                    <a:pt x="103734" y="217172"/>
                  </a:lnTo>
                  <a:lnTo>
                    <a:pt x="120583" y="223643"/>
                  </a:lnTo>
                  <a:lnTo>
                    <a:pt x="135871" y="240557"/>
                  </a:lnTo>
                  <a:lnTo>
                    <a:pt x="170664" y="294587"/>
                  </a:lnTo>
                  <a:lnTo>
                    <a:pt x="185443" y="333751"/>
                  </a:lnTo>
                  <a:lnTo>
                    <a:pt x="1895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99856" y="326383"/>
              <a:ext cx="166707" cy="228478"/>
            </a:xfrm>
            <a:custGeom>
              <a:avLst/>
              <a:gdLst/>
              <a:ahLst/>
              <a:cxnLst/>
              <a:rect l="0" t="0" r="0" b="0"/>
              <a:pathLst>
                <a:path w="166707" h="228478">
                  <a:moveTo>
                    <a:pt x="128061" y="0"/>
                  </a:moveTo>
                  <a:lnTo>
                    <a:pt x="85370" y="3119"/>
                  </a:lnTo>
                  <a:lnTo>
                    <a:pt x="34398" y="19128"/>
                  </a:lnTo>
                  <a:lnTo>
                    <a:pt x="17803" y="30338"/>
                  </a:lnTo>
                  <a:lnTo>
                    <a:pt x="5747" y="46239"/>
                  </a:lnTo>
                  <a:lnTo>
                    <a:pt x="895" y="55392"/>
                  </a:lnTo>
                  <a:lnTo>
                    <a:pt x="0" y="65004"/>
                  </a:lnTo>
                  <a:lnTo>
                    <a:pt x="5244" y="85043"/>
                  </a:lnTo>
                  <a:lnTo>
                    <a:pt x="18493" y="99408"/>
                  </a:lnTo>
                  <a:lnTo>
                    <a:pt x="26940" y="104876"/>
                  </a:lnTo>
                  <a:lnTo>
                    <a:pt x="61184" y="112573"/>
                  </a:lnTo>
                  <a:lnTo>
                    <a:pt x="113508" y="116343"/>
                  </a:lnTo>
                  <a:lnTo>
                    <a:pt x="136801" y="121118"/>
                  </a:lnTo>
                  <a:lnTo>
                    <a:pt x="145586" y="126369"/>
                  </a:lnTo>
                  <a:lnTo>
                    <a:pt x="158466" y="141562"/>
                  </a:lnTo>
                  <a:lnTo>
                    <a:pt x="164971" y="163132"/>
                  </a:lnTo>
                  <a:lnTo>
                    <a:pt x="166706" y="175435"/>
                  </a:lnTo>
                  <a:lnTo>
                    <a:pt x="162394" y="195344"/>
                  </a:lnTo>
                  <a:lnTo>
                    <a:pt x="157968" y="203929"/>
                  </a:lnTo>
                  <a:lnTo>
                    <a:pt x="143693" y="216587"/>
                  </a:lnTo>
                  <a:lnTo>
                    <a:pt x="124480" y="224943"/>
                  </a:lnTo>
                  <a:lnTo>
                    <a:pt x="87356" y="228477"/>
                  </a:lnTo>
                  <a:lnTo>
                    <a:pt x="39128" y="219783"/>
                  </a:lnTo>
                  <a:lnTo>
                    <a:pt x="1224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26911" y="362908"/>
              <a:ext cx="160878" cy="187600"/>
            </a:xfrm>
            <a:custGeom>
              <a:avLst/>
              <a:gdLst/>
              <a:ahLst/>
              <a:cxnLst/>
              <a:rect l="0" t="0" r="0" b="0"/>
              <a:pathLst>
                <a:path w="160878" h="187600">
                  <a:moveTo>
                    <a:pt x="132633" y="5589"/>
                  </a:moveTo>
                  <a:lnTo>
                    <a:pt x="115865" y="0"/>
                  </a:lnTo>
                  <a:lnTo>
                    <a:pt x="83081" y="2113"/>
                  </a:lnTo>
                  <a:lnTo>
                    <a:pt x="63426" y="10283"/>
                  </a:lnTo>
                  <a:lnTo>
                    <a:pt x="31744" y="34592"/>
                  </a:lnTo>
                  <a:lnTo>
                    <a:pt x="10063" y="66175"/>
                  </a:lnTo>
                  <a:lnTo>
                    <a:pt x="0" y="105169"/>
                  </a:lnTo>
                  <a:lnTo>
                    <a:pt x="3884" y="129395"/>
                  </a:lnTo>
                  <a:lnTo>
                    <a:pt x="14580" y="150691"/>
                  </a:lnTo>
                  <a:lnTo>
                    <a:pt x="31031" y="167955"/>
                  </a:lnTo>
                  <a:lnTo>
                    <a:pt x="65615" y="185239"/>
                  </a:lnTo>
                  <a:lnTo>
                    <a:pt x="88808" y="187599"/>
                  </a:lnTo>
                  <a:lnTo>
                    <a:pt x="110816" y="183578"/>
                  </a:lnTo>
                  <a:lnTo>
                    <a:pt x="132295" y="173993"/>
                  </a:lnTo>
                  <a:lnTo>
                    <a:pt x="147300" y="158814"/>
                  </a:lnTo>
                  <a:lnTo>
                    <a:pt x="156699" y="139200"/>
                  </a:lnTo>
                  <a:lnTo>
                    <a:pt x="160877" y="114884"/>
                  </a:lnTo>
                  <a:lnTo>
                    <a:pt x="156494" y="91599"/>
                  </a:lnTo>
                  <a:lnTo>
                    <a:pt x="129276" y="39749"/>
                  </a:lnTo>
                  <a:lnTo>
                    <a:pt x="111576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43772" y="325806"/>
              <a:ext cx="452726" cy="207077"/>
            </a:xfrm>
            <a:custGeom>
              <a:avLst/>
              <a:gdLst/>
              <a:ahLst/>
              <a:cxnLst/>
              <a:rect l="0" t="0" r="0" b="0"/>
              <a:pathLst>
                <a:path w="452726" h="207077">
                  <a:moveTo>
                    <a:pt x="0" y="84805"/>
                  </a:moveTo>
                  <a:lnTo>
                    <a:pt x="19786" y="133736"/>
                  </a:lnTo>
                  <a:lnTo>
                    <a:pt x="34844" y="187277"/>
                  </a:lnTo>
                  <a:lnTo>
                    <a:pt x="34927" y="192894"/>
                  </a:lnTo>
                  <a:lnTo>
                    <a:pt x="32643" y="194299"/>
                  </a:lnTo>
                  <a:lnTo>
                    <a:pt x="28781" y="192896"/>
                  </a:lnTo>
                  <a:lnTo>
                    <a:pt x="26206" y="187281"/>
                  </a:lnTo>
                  <a:lnTo>
                    <a:pt x="16146" y="137309"/>
                  </a:lnTo>
                  <a:lnTo>
                    <a:pt x="19264" y="116329"/>
                  </a:lnTo>
                  <a:lnTo>
                    <a:pt x="34174" y="87906"/>
                  </a:lnTo>
                  <a:lnTo>
                    <a:pt x="40330" y="79853"/>
                  </a:lnTo>
                  <a:lnTo>
                    <a:pt x="46774" y="76825"/>
                  </a:lnTo>
                  <a:lnTo>
                    <a:pt x="53410" y="77145"/>
                  </a:lnTo>
                  <a:lnTo>
                    <a:pt x="67022" y="83740"/>
                  </a:lnTo>
                  <a:lnTo>
                    <a:pt x="80870" y="94470"/>
                  </a:lnTo>
                  <a:lnTo>
                    <a:pt x="96231" y="119254"/>
                  </a:lnTo>
                  <a:lnTo>
                    <a:pt x="108192" y="148824"/>
                  </a:lnTo>
                  <a:lnTo>
                    <a:pt x="113071" y="153221"/>
                  </a:lnTo>
                  <a:lnTo>
                    <a:pt x="118665" y="153812"/>
                  </a:lnTo>
                  <a:lnTo>
                    <a:pt x="124733" y="151867"/>
                  </a:lnTo>
                  <a:lnTo>
                    <a:pt x="128779" y="145891"/>
                  </a:lnTo>
                  <a:lnTo>
                    <a:pt x="146983" y="95290"/>
                  </a:lnTo>
                  <a:lnTo>
                    <a:pt x="155311" y="88285"/>
                  </a:lnTo>
                  <a:lnTo>
                    <a:pt x="177041" y="80503"/>
                  </a:lnTo>
                  <a:lnTo>
                    <a:pt x="187048" y="81937"/>
                  </a:lnTo>
                  <a:lnTo>
                    <a:pt x="204405" y="92889"/>
                  </a:lnTo>
                  <a:lnTo>
                    <a:pt x="221742" y="118786"/>
                  </a:lnTo>
                  <a:lnTo>
                    <a:pt x="245413" y="179772"/>
                  </a:lnTo>
                  <a:lnTo>
                    <a:pt x="249007" y="183211"/>
                  </a:lnTo>
                  <a:lnTo>
                    <a:pt x="252572" y="181995"/>
                  </a:lnTo>
                  <a:lnTo>
                    <a:pt x="288303" y="147265"/>
                  </a:lnTo>
                  <a:lnTo>
                    <a:pt x="350914" y="114133"/>
                  </a:lnTo>
                  <a:lnTo>
                    <a:pt x="393101" y="87868"/>
                  </a:lnTo>
                  <a:lnTo>
                    <a:pt x="402829" y="67839"/>
                  </a:lnTo>
                  <a:lnTo>
                    <a:pt x="405423" y="55947"/>
                  </a:lnTo>
                  <a:lnTo>
                    <a:pt x="402066" y="33375"/>
                  </a:lnTo>
                  <a:lnTo>
                    <a:pt x="397896" y="22442"/>
                  </a:lnTo>
                  <a:lnTo>
                    <a:pt x="383903" y="7175"/>
                  </a:lnTo>
                  <a:lnTo>
                    <a:pt x="375259" y="1466"/>
                  </a:lnTo>
                  <a:lnTo>
                    <a:pt x="365986" y="0"/>
                  </a:lnTo>
                  <a:lnTo>
                    <a:pt x="346324" y="4610"/>
                  </a:lnTo>
                  <a:lnTo>
                    <a:pt x="321113" y="20359"/>
                  </a:lnTo>
                  <a:lnTo>
                    <a:pt x="309222" y="36275"/>
                  </a:lnTo>
                  <a:lnTo>
                    <a:pt x="301209" y="56217"/>
                  </a:lnTo>
                  <a:lnTo>
                    <a:pt x="297866" y="92582"/>
                  </a:lnTo>
                  <a:lnTo>
                    <a:pt x="309702" y="147614"/>
                  </a:lnTo>
                  <a:lnTo>
                    <a:pt x="325210" y="173865"/>
                  </a:lnTo>
                  <a:lnTo>
                    <a:pt x="344623" y="196461"/>
                  </a:lnTo>
                  <a:lnTo>
                    <a:pt x="364516" y="204620"/>
                  </a:lnTo>
                  <a:lnTo>
                    <a:pt x="387785" y="207076"/>
                  </a:lnTo>
                  <a:lnTo>
                    <a:pt x="409825" y="204268"/>
                  </a:lnTo>
                  <a:lnTo>
                    <a:pt x="428199" y="196001"/>
                  </a:lnTo>
                  <a:lnTo>
                    <a:pt x="452725" y="179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07067" y="326383"/>
              <a:ext cx="115814" cy="238033"/>
            </a:xfrm>
            <a:custGeom>
              <a:avLst/>
              <a:gdLst/>
              <a:ahLst/>
              <a:cxnLst/>
              <a:rect l="0" t="0" r="0" b="0"/>
              <a:pathLst>
                <a:path w="115814" h="238033">
                  <a:moveTo>
                    <a:pt x="0" y="10528"/>
                  </a:moveTo>
                  <a:lnTo>
                    <a:pt x="17958" y="65573"/>
                  </a:lnTo>
                  <a:lnTo>
                    <a:pt x="34787" y="116981"/>
                  </a:lnTo>
                  <a:lnTo>
                    <a:pt x="60294" y="172196"/>
                  </a:lnTo>
                  <a:lnTo>
                    <a:pt x="86507" y="227613"/>
                  </a:lnTo>
                  <a:lnTo>
                    <a:pt x="92767" y="235970"/>
                  </a:lnTo>
                  <a:lnTo>
                    <a:pt x="98109" y="238032"/>
                  </a:lnTo>
                  <a:lnTo>
                    <a:pt x="102841" y="235897"/>
                  </a:lnTo>
                  <a:lnTo>
                    <a:pt x="107165" y="230964"/>
                  </a:lnTo>
                  <a:lnTo>
                    <a:pt x="111969" y="213005"/>
                  </a:lnTo>
                  <a:lnTo>
                    <a:pt x="111555" y="176586"/>
                  </a:lnTo>
                  <a:lnTo>
                    <a:pt x="106524" y="122359"/>
                  </a:lnTo>
                  <a:lnTo>
                    <a:pt x="106700" y="605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07109" y="357339"/>
              <a:ext cx="136871" cy="164636"/>
            </a:xfrm>
            <a:custGeom>
              <a:avLst/>
              <a:gdLst/>
              <a:ahLst/>
              <a:cxnLst/>
              <a:rect l="0" t="0" r="0" b="0"/>
              <a:pathLst>
                <a:path w="136871" h="164636">
                  <a:moveTo>
                    <a:pt x="0" y="42743"/>
                  </a:moveTo>
                  <a:lnTo>
                    <a:pt x="29308" y="81117"/>
                  </a:lnTo>
                  <a:lnTo>
                    <a:pt x="55087" y="96747"/>
                  </a:lnTo>
                  <a:lnTo>
                    <a:pt x="74786" y="98721"/>
                  </a:lnTo>
                  <a:lnTo>
                    <a:pt x="94069" y="94528"/>
                  </a:lnTo>
                  <a:lnTo>
                    <a:pt x="110439" y="84866"/>
                  </a:lnTo>
                  <a:lnTo>
                    <a:pt x="115740" y="76674"/>
                  </a:lnTo>
                  <a:lnTo>
                    <a:pt x="121629" y="55094"/>
                  </a:lnTo>
                  <a:lnTo>
                    <a:pt x="118008" y="33025"/>
                  </a:lnTo>
                  <a:lnTo>
                    <a:pt x="113767" y="22226"/>
                  </a:lnTo>
                  <a:lnTo>
                    <a:pt x="99696" y="7109"/>
                  </a:lnTo>
                  <a:lnTo>
                    <a:pt x="91030" y="1439"/>
                  </a:lnTo>
                  <a:lnTo>
                    <a:pt x="81743" y="0"/>
                  </a:lnTo>
                  <a:lnTo>
                    <a:pt x="62067" y="4639"/>
                  </a:lnTo>
                  <a:lnTo>
                    <a:pt x="36847" y="20405"/>
                  </a:lnTo>
                  <a:lnTo>
                    <a:pt x="24955" y="39444"/>
                  </a:lnTo>
                  <a:lnTo>
                    <a:pt x="16940" y="63504"/>
                  </a:lnTo>
                  <a:lnTo>
                    <a:pt x="13379" y="89795"/>
                  </a:lnTo>
                  <a:lnTo>
                    <a:pt x="18034" y="113958"/>
                  </a:lnTo>
                  <a:lnTo>
                    <a:pt x="33809" y="144173"/>
                  </a:lnTo>
                  <a:lnTo>
                    <a:pt x="40087" y="152477"/>
                  </a:lnTo>
                  <a:lnTo>
                    <a:pt x="59540" y="161704"/>
                  </a:lnTo>
                  <a:lnTo>
                    <a:pt x="82614" y="164635"/>
                  </a:lnTo>
                  <a:lnTo>
                    <a:pt x="112995" y="159708"/>
                  </a:lnTo>
                  <a:lnTo>
                    <a:pt x="136870" y="148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92763" y="364612"/>
              <a:ext cx="130202" cy="143547"/>
            </a:xfrm>
            <a:custGeom>
              <a:avLst/>
              <a:gdLst/>
              <a:ahLst/>
              <a:cxnLst/>
              <a:rect l="0" t="0" r="0" b="0"/>
              <a:pathLst>
                <a:path w="130202" h="143547">
                  <a:moveTo>
                    <a:pt x="3859" y="77584"/>
                  </a:moveTo>
                  <a:lnTo>
                    <a:pt x="18513" y="139677"/>
                  </a:lnTo>
                  <a:lnTo>
                    <a:pt x="19477" y="143546"/>
                  </a:lnTo>
                  <a:lnTo>
                    <a:pt x="0" y="86989"/>
                  </a:lnTo>
                  <a:lnTo>
                    <a:pt x="895" y="50605"/>
                  </a:lnTo>
                  <a:lnTo>
                    <a:pt x="14160" y="15778"/>
                  </a:lnTo>
                  <a:lnTo>
                    <a:pt x="23594" y="8304"/>
                  </a:lnTo>
                  <a:lnTo>
                    <a:pt x="49675" y="0"/>
                  </a:lnTo>
                  <a:lnTo>
                    <a:pt x="105125" y="2565"/>
                  </a:lnTo>
                  <a:lnTo>
                    <a:pt x="130201" y="3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65077" y="200041"/>
              <a:ext cx="201662" cy="332334"/>
            </a:xfrm>
            <a:custGeom>
              <a:avLst/>
              <a:gdLst/>
              <a:ahLst/>
              <a:cxnLst/>
              <a:rect l="0" t="0" r="0" b="0"/>
              <a:pathLst>
                <a:path w="201662" h="332334">
                  <a:moveTo>
                    <a:pt x="0" y="0"/>
                  </a:moveTo>
                  <a:lnTo>
                    <a:pt x="8334" y="48931"/>
                  </a:lnTo>
                  <a:lnTo>
                    <a:pt x="16118" y="96776"/>
                  </a:lnTo>
                  <a:lnTo>
                    <a:pt x="30123" y="147997"/>
                  </a:lnTo>
                  <a:lnTo>
                    <a:pt x="38562" y="200219"/>
                  </a:lnTo>
                  <a:lnTo>
                    <a:pt x="41061" y="249617"/>
                  </a:lnTo>
                  <a:lnTo>
                    <a:pt x="48042" y="307046"/>
                  </a:lnTo>
                  <a:lnTo>
                    <a:pt x="47236" y="306472"/>
                  </a:lnTo>
                  <a:lnTo>
                    <a:pt x="45529" y="302581"/>
                  </a:lnTo>
                  <a:lnTo>
                    <a:pt x="43126" y="274747"/>
                  </a:lnTo>
                  <a:lnTo>
                    <a:pt x="48804" y="253131"/>
                  </a:lnTo>
                  <a:lnTo>
                    <a:pt x="53593" y="242454"/>
                  </a:lnTo>
                  <a:lnTo>
                    <a:pt x="61465" y="235335"/>
                  </a:lnTo>
                  <a:lnTo>
                    <a:pt x="82690" y="227426"/>
                  </a:lnTo>
                  <a:lnTo>
                    <a:pt x="107722" y="230150"/>
                  </a:lnTo>
                  <a:lnTo>
                    <a:pt x="156330" y="250962"/>
                  </a:lnTo>
                  <a:lnTo>
                    <a:pt x="183450" y="270761"/>
                  </a:lnTo>
                  <a:lnTo>
                    <a:pt x="200715" y="297035"/>
                  </a:lnTo>
                  <a:lnTo>
                    <a:pt x="201661" y="305648"/>
                  </a:lnTo>
                  <a:lnTo>
                    <a:pt x="196472" y="321457"/>
                  </a:lnTo>
                  <a:lnTo>
                    <a:pt x="189473" y="326609"/>
                  </a:lnTo>
                  <a:lnTo>
                    <a:pt x="169219" y="332333"/>
                  </a:lnTo>
                  <a:lnTo>
                    <a:pt x="137097" y="329966"/>
                  </a:lnTo>
                  <a:lnTo>
                    <a:pt x="842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07233" y="339242"/>
              <a:ext cx="180972" cy="190362"/>
            </a:xfrm>
            <a:custGeom>
              <a:avLst/>
              <a:gdLst/>
              <a:ahLst/>
              <a:cxnLst/>
              <a:rect l="0" t="0" r="0" b="0"/>
              <a:pathLst>
                <a:path w="180972" h="190362">
                  <a:moveTo>
                    <a:pt x="157928" y="29255"/>
                  </a:moveTo>
                  <a:lnTo>
                    <a:pt x="139947" y="13614"/>
                  </a:lnTo>
                  <a:lnTo>
                    <a:pt x="123030" y="5536"/>
                  </a:lnTo>
                  <a:lnTo>
                    <a:pt x="82597" y="0"/>
                  </a:lnTo>
                  <a:lnTo>
                    <a:pt x="56597" y="4944"/>
                  </a:lnTo>
                  <a:lnTo>
                    <a:pt x="44750" y="9538"/>
                  </a:lnTo>
                  <a:lnTo>
                    <a:pt x="38023" y="16111"/>
                  </a:lnTo>
                  <a:lnTo>
                    <a:pt x="34707" y="24002"/>
                  </a:lnTo>
                  <a:lnTo>
                    <a:pt x="33666" y="32772"/>
                  </a:lnTo>
                  <a:lnTo>
                    <a:pt x="36482" y="40958"/>
                  </a:lnTo>
                  <a:lnTo>
                    <a:pt x="48970" y="56293"/>
                  </a:lnTo>
                  <a:lnTo>
                    <a:pt x="92818" y="76796"/>
                  </a:lnTo>
                  <a:lnTo>
                    <a:pt x="133368" y="95231"/>
                  </a:lnTo>
                  <a:lnTo>
                    <a:pt x="164254" y="121056"/>
                  </a:lnTo>
                  <a:lnTo>
                    <a:pt x="180209" y="147312"/>
                  </a:lnTo>
                  <a:lnTo>
                    <a:pt x="180971" y="155923"/>
                  </a:lnTo>
                  <a:lnTo>
                    <a:pt x="175578" y="171730"/>
                  </a:lnTo>
                  <a:lnTo>
                    <a:pt x="162263" y="183434"/>
                  </a:lnTo>
                  <a:lnTo>
                    <a:pt x="153799" y="188193"/>
                  </a:lnTo>
                  <a:lnTo>
                    <a:pt x="135035" y="190361"/>
                  </a:lnTo>
                  <a:lnTo>
                    <a:pt x="83216" y="187810"/>
                  </a:lnTo>
                  <a:lnTo>
                    <a:pt x="20216" y="178932"/>
                  </a:lnTo>
                  <a:lnTo>
                    <a:pt x="0" y="176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5896" y="1021264"/>
            <a:ext cx="3863960" cy="473783"/>
            <a:chOff x="515896" y="1021264"/>
            <a:chExt cx="3863960" cy="473783"/>
          </a:xfrm>
        </p:grpSpPr>
        <p:sp>
          <p:nvSpPr>
            <p:cNvPr id="47" name="Freeform 46"/>
            <p:cNvSpPr/>
            <p:nvPr/>
          </p:nvSpPr>
          <p:spPr>
            <a:xfrm>
              <a:off x="600124" y="114760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4"/>
                  </a:lnTo>
                  <a:lnTo>
                    <a:pt x="10657" y="164315"/>
                  </a:lnTo>
                  <a:lnTo>
                    <a:pt x="10566" y="217402"/>
                  </a:lnTo>
                  <a:lnTo>
                    <a:pt x="16602" y="279336"/>
                  </a:lnTo>
                  <a:lnTo>
                    <a:pt x="11678" y="31894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5896" y="1252891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88863" y="11178"/>
                  </a:lnTo>
                  <a:lnTo>
                    <a:pt x="159555" y="23719"/>
                  </a:lnTo>
                  <a:lnTo>
                    <a:pt x="101663" y="31201"/>
                  </a:lnTo>
                  <a:lnTo>
                    <a:pt x="43023" y="4603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1910" y="1347647"/>
              <a:ext cx="135091" cy="139998"/>
            </a:xfrm>
            <a:custGeom>
              <a:avLst/>
              <a:gdLst/>
              <a:ahLst/>
              <a:cxnLst/>
              <a:rect l="0" t="0" r="0" b="0"/>
              <a:pathLst>
                <a:path w="135091" h="139998">
                  <a:moveTo>
                    <a:pt x="97727" y="31586"/>
                  </a:moveTo>
                  <a:lnTo>
                    <a:pt x="80959" y="25997"/>
                  </a:lnTo>
                  <a:lnTo>
                    <a:pt x="48175" y="28110"/>
                  </a:lnTo>
                  <a:lnTo>
                    <a:pt x="28521" y="36280"/>
                  </a:lnTo>
                  <a:lnTo>
                    <a:pt x="20004" y="41734"/>
                  </a:lnTo>
                  <a:lnTo>
                    <a:pt x="7421" y="57153"/>
                  </a:lnTo>
                  <a:lnTo>
                    <a:pt x="2428" y="66178"/>
                  </a:lnTo>
                  <a:lnTo>
                    <a:pt x="0" y="85565"/>
                  </a:lnTo>
                  <a:lnTo>
                    <a:pt x="3990" y="104709"/>
                  </a:lnTo>
                  <a:lnTo>
                    <a:pt x="13562" y="121017"/>
                  </a:lnTo>
                  <a:lnTo>
                    <a:pt x="28735" y="132944"/>
                  </a:lnTo>
                  <a:lnTo>
                    <a:pt x="37694" y="137763"/>
                  </a:lnTo>
                  <a:lnTo>
                    <a:pt x="57008" y="139997"/>
                  </a:lnTo>
                  <a:lnTo>
                    <a:pt x="77290" y="135920"/>
                  </a:lnTo>
                  <a:lnTo>
                    <a:pt x="107269" y="120471"/>
                  </a:lnTo>
                  <a:lnTo>
                    <a:pt x="123805" y="107745"/>
                  </a:lnTo>
                  <a:lnTo>
                    <a:pt x="132714" y="88051"/>
                  </a:lnTo>
                  <a:lnTo>
                    <a:pt x="135090" y="76248"/>
                  </a:lnTo>
                  <a:lnTo>
                    <a:pt x="131490" y="53775"/>
                  </a:lnTo>
                  <a:lnTo>
                    <a:pt x="116309" y="24512"/>
                  </a:lnTo>
                  <a:lnTo>
                    <a:pt x="977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34362" y="1082070"/>
              <a:ext cx="134343" cy="307692"/>
            </a:xfrm>
            <a:custGeom>
              <a:avLst/>
              <a:gdLst/>
              <a:ahLst/>
              <a:cxnLst/>
              <a:rect l="0" t="0" r="0" b="0"/>
              <a:pathLst>
                <a:path w="134343" h="307692">
                  <a:moveTo>
                    <a:pt x="39586" y="307691"/>
                  </a:moveTo>
                  <a:lnTo>
                    <a:pt x="30521" y="249074"/>
                  </a:lnTo>
                  <a:lnTo>
                    <a:pt x="20941" y="196070"/>
                  </a:lnTo>
                  <a:lnTo>
                    <a:pt x="4346" y="134198"/>
                  </a:lnTo>
                  <a:lnTo>
                    <a:pt x="0" y="80442"/>
                  </a:lnTo>
                  <a:lnTo>
                    <a:pt x="7449" y="45776"/>
                  </a:lnTo>
                  <a:lnTo>
                    <a:pt x="17894" y="23998"/>
                  </a:lnTo>
                  <a:lnTo>
                    <a:pt x="33455" y="8860"/>
                  </a:lnTo>
                  <a:lnTo>
                    <a:pt x="42517" y="3185"/>
                  </a:lnTo>
                  <a:lnTo>
                    <a:pt x="68185" y="0"/>
                  </a:lnTo>
                  <a:lnTo>
                    <a:pt x="106161" y="4784"/>
                  </a:lnTo>
                  <a:lnTo>
                    <a:pt x="134342" y="12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89720" y="127394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4371" y="23719"/>
                  </a:lnTo>
                  <a:lnTo>
                    <a:pt x="33730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72884" y="1316062"/>
              <a:ext cx="92969" cy="119873"/>
            </a:xfrm>
            <a:custGeom>
              <a:avLst/>
              <a:gdLst/>
              <a:ahLst/>
              <a:cxnLst/>
              <a:rect l="0" t="0" r="0" b="0"/>
              <a:pathLst>
                <a:path w="92969" h="119873">
                  <a:moveTo>
                    <a:pt x="69520" y="0"/>
                  </a:moveTo>
                  <a:lnTo>
                    <a:pt x="45473" y="9575"/>
                  </a:lnTo>
                  <a:lnTo>
                    <a:pt x="9927" y="39403"/>
                  </a:lnTo>
                  <a:lnTo>
                    <a:pt x="2090" y="59236"/>
                  </a:lnTo>
                  <a:lnTo>
                    <a:pt x="0" y="71076"/>
                  </a:lnTo>
                  <a:lnTo>
                    <a:pt x="3917" y="93591"/>
                  </a:lnTo>
                  <a:lnTo>
                    <a:pt x="8237" y="104508"/>
                  </a:lnTo>
                  <a:lnTo>
                    <a:pt x="15796" y="111786"/>
                  </a:lnTo>
                  <a:lnTo>
                    <a:pt x="36674" y="119872"/>
                  </a:lnTo>
                  <a:lnTo>
                    <a:pt x="58431" y="117227"/>
                  </a:lnTo>
                  <a:lnTo>
                    <a:pt x="69146" y="113246"/>
                  </a:lnTo>
                  <a:lnTo>
                    <a:pt x="84172" y="99465"/>
                  </a:lnTo>
                  <a:lnTo>
                    <a:pt x="89816" y="90876"/>
                  </a:lnTo>
                  <a:lnTo>
                    <a:pt x="92968" y="71975"/>
                  </a:lnTo>
                  <a:lnTo>
                    <a:pt x="89300" y="51876"/>
                  </a:lnTo>
                  <a:lnTo>
                    <a:pt x="71001" y="16616"/>
                  </a:lnTo>
                  <a:lnTo>
                    <a:pt x="589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05575" y="1305533"/>
              <a:ext cx="94757" cy="110028"/>
            </a:xfrm>
            <a:custGeom>
              <a:avLst/>
              <a:gdLst/>
              <a:ahLst/>
              <a:cxnLst/>
              <a:rect l="0" t="0" r="0" b="0"/>
              <a:pathLst>
                <a:path w="94757" h="110028">
                  <a:moveTo>
                    <a:pt x="0" y="63171"/>
                  </a:moveTo>
                  <a:lnTo>
                    <a:pt x="15618" y="110027"/>
                  </a:lnTo>
                  <a:lnTo>
                    <a:pt x="12556" y="96162"/>
                  </a:lnTo>
                  <a:lnTo>
                    <a:pt x="12299" y="64107"/>
                  </a:lnTo>
                  <a:lnTo>
                    <a:pt x="16385" y="42530"/>
                  </a:lnTo>
                  <a:lnTo>
                    <a:pt x="21451" y="34203"/>
                  </a:lnTo>
                  <a:lnTo>
                    <a:pt x="36440" y="21830"/>
                  </a:lnTo>
                  <a:lnTo>
                    <a:pt x="78628" y="36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43153" y="1283067"/>
              <a:ext cx="209863" cy="129201"/>
            </a:xfrm>
            <a:custGeom>
              <a:avLst/>
              <a:gdLst/>
              <a:ahLst/>
              <a:cxnLst/>
              <a:rect l="0" t="0" r="0" b="0"/>
              <a:pathLst>
                <a:path w="209863" h="129201">
                  <a:moveTo>
                    <a:pt x="20349" y="75109"/>
                  </a:moveTo>
                  <a:lnTo>
                    <a:pt x="12016" y="112587"/>
                  </a:lnTo>
                  <a:lnTo>
                    <a:pt x="11284" y="124661"/>
                  </a:lnTo>
                  <a:lnTo>
                    <a:pt x="9626" y="129200"/>
                  </a:lnTo>
                  <a:lnTo>
                    <a:pt x="7351" y="128717"/>
                  </a:lnTo>
                  <a:lnTo>
                    <a:pt x="4665" y="124886"/>
                  </a:lnTo>
                  <a:lnTo>
                    <a:pt x="0" y="64087"/>
                  </a:lnTo>
                  <a:lnTo>
                    <a:pt x="1946" y="38625"/>
                  </a:lnTo>
                  <a:lnTo>
                    <a:pt x="10610" y="19509"/>
                  </a:lnTo>
                  <a:lnTo>
                    <a:pt x="17366" y="14646"/>
                  </a:lnTo>
                  <a:lnTo>
                    <a:pt x="25380" y="12573"/>
                  </a:lnTo>
                  <a:lnTo>
                    <a:pt x="34231" y="12361"/>
                  </a:lnTo>
                  <a:lnTo>
                    <a:pt x="50306" y="18365"/>
                  </a:lnTo>
                  <a:lnTo>
                    <a:pt x="65249" y="30002"/>
                  </a:lnTo>
                  <a:lnTo>
                    <a:pt x="79689" y="46873"/>
                  </a:lnTo>
                  <a:lnTo>
                    <a:pt x="83306" y="49266"/>
                  </a:lnTo>
                  <a:lnTo>
                    <a:pt x="84547" y="47351"/>
                  </a:lnTo>
                  <a:lnTo>
                    <a:pt x="84205" y="42566"/>
                  </a:lnTo>
                  <a:lnTo>
                    <a:pt x="94901" y="19063"/>
                  </a:lnTo>
                  <a:lnTo>
                    <a:pt x="109635" y="6136"/>
                  </a:lnTo>
                  <a:lnTo>
                    <a:pt x="118478" y="1051"/>
                  </a:lnTo>
                  <a:lnTo>
                    <a:pt x="127882" y="0"/>
                  </a:lnTo>
                  <a:lnTo>
                    <a:pt x="147690" y="5072"/>
                  </a:lnTo>
                  <a:lnTo>
                    <a:pt x="172984" y="21082"/>
                  </a:lnTo>
                  <a:lnTo>
                    <a:pt x="184893" y="37059"/>
                  </a:lnTo>
                  <a:lnTo>
                    <a:pt x="202070" y="75912"/>
                  </a:lnTo>
                  <a:lnTo>
                    <a:pt x="209862" y="127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76924" y="1198171"/>
              <a:ext cx="160403" cy="177753"/>
            </a:xfrm>
            <a:custGeom>
              <a:avLst/>
              <a:gdLst/>
              <a:ahLst/>
              <a:cxnLst/>
              <a:rect l="0" t="0" r="0" b="0"/>
              <a:pathLst>
                <a:path w="160403" h="177753">
                  <a:moveTo>
                    <a:pt x="128816" y="54720"/>
                  </a:moveTo>
                  <a:lnTo>
                    <a:pt x="119241" y="30673"/>
                  </a:lnTo>
                  <a:lnTo>
                    <a:pt x="108573" y="16346"/>
                  </a:lnTo>
                  <a:lnTo>
                    <a:pt x="83824" y="716"/>
                  </a:lnTo>
                  <a:lnTo>
                    <a:pt x="74255" y="0"/>
                  </a:lnTo>
                  <a:lnTo>
                    <a:pt x="54264" y="5443"/>
                  </a:lnTo>
                  <a:lnTo>
                    <a:pt x="23279" y="27251"/>
                  </a:lnTo>
                  <a:lnTo>
                    <a:pt x="3049" y="55940"/>
                  </a:lnTo>
                  <a:lnTo>
                    <a:pt x="0" y="76319"/>
                  </a:lnTo>
                  <a:lnTo>
                    <a:pt x="7575" y="117998"/>
                  </a:lnTo>
                  <a:lnTo>
                    <a:pt x="22573" y="149508"/>
                  </a:lnTo>
                  <a:lnTo>
                    <a:pt x="38313" y="164308"/>
                  </a:lnTo>
                  <a:lnTo>
                    <a:pt x="47424" y="169893"/>
                  </a:lnTo>
                  <a:lnTo>
                    <a:pt x="88192" y="177752"/>
                  </a:lnTo>
                  <a:lnTo>
                    <a:pt x="114271" y="173352"/>
                  </a:lnTo>
                  <a:lnTo>
                    <a:pt x="135220" y="163597"/>
                  </a:lnTo>
                  <a:lnTo>
                    <a:pt x="160402" y="13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65538" y="1221305"/>
              <a:ext cx="111787" cy="150273"/>
            </a:xfrm>
            <a:custGeom>
              <a:avLst/>
              <a:gdLst/>
              <a:ahLst/>
              <a:cxnLst/>
              <a:rect l="0" t="0" r="0" b="0"/>
              <a:pathLst>
                <a:path w="111787" h="150273">
                  <a:moveTo>
                    <a:pt x="66544" y="42114"/>
                  </a:moveTo>
                  <a:lnTo>
                    <a:pt x="72134" y="25347"/>
                  </a:lnTo>
                  <a:lnTo>
                    <a:pt x="70271" y="19237"/>
                  </a:lnTo>
                  <a:lnTo>
                    <a:pt x="65519" y="13995"/>
                  </a:lnTo>
                  <a:lnTo>
                    <a:pt x="58842" y="9330"/>
                  </a:lnTo>
                  <a:lnTo>
                    <a:pt x="52051" y="8560"/>
                  </a:lnTo>
                  <a:lnTo>
                    <a:pt x="38266" y="13943"/>
                  </a:lnTo>
                  <a:lnTo>
                    <a:pt x="17352" y="30128"/>
                  </a:lnTo>
                  <a:lnTo>
                    <a:pt x="1926" y="60919"/>
                  </a:lnTo>
                  <a:lnTo>
                    <a:pt x="0" y="86347"/>
                  </a:lnTo>
                  <a:lnTo>
                    <a:pt x="4214" y="110906"/>
                  </a:lnTo>
                  <a:lnTo>
                    <a:pt x="13886" y="129620"/>
                  </a:lnTo>
                  <a:lnTo>
                    <a:pt x="29103" y="142617"/>
                  </a:lnTo>
                  <a:lnTo>
                    <a:pt x="38074" y="147721"/>
                  </a:lnTo>
                  <a:lnTo>
                    <a:pt x="57400" y="150272"/>
                  </a:lnTo>
                  <a:lnTo>
                    <a:pt x="76518" y="146336"/>
                  </a:lnTo>
                  <a:lnTo>
                    <a:pt x="92814" y="136788"/>
                  </a:lnTo>
                  <a:lnTo>
                    <a:pt x="104736" y="121626"/>
                  </a:lnTo>
                  <a:lnTo>
                    <a:pt x="109553" y="112670"/>
                  </a:lnTo>
                  <a:lnTo>
                    <a:pt x="111786" y="87120"/>
                  </a:lnTo>
                  <a:lnTo>
                    <a:pt x="107709" y="59777"/>
                  </a:lnTo>
                  <a:lnTo>
                    <a:pt x="92259" y="31230"/>
                  </a:lnTo>
                  <a:lnTo>
                    <a:pt x="665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05782" y="1232047"/>
              <a:ext cx="157928" cy="126130"/>
            </a:xfrm>
            <a:custGeom>
              <a:avLst/>
              <a:gdLst/>
              <a:ahLst/>
              <a:cxnLst/>
              <a:rect l="0" t="0" r="0" b="0"/>
              <a:pathLst>
                <a:path w="157928" h="126130">
                  <a:moveTo>
                    <a:pt x="0" y="31372"/>
                  </a:moveTo>
                  <a:lnTo>
                    <a:pt x="34747" y="85247"/>
                  </a:lnTo>
                  <a:lnTo>
                    <a:pt x="43909" y="105619"/>
                  </a:lnTo>
                  <a:lnTo>
                    <a:pt x="45650" y="107777"/>
                  </a:lnTo>
                  <a:lnTo>
                    <a:pt x="44466" y="97695"/>
                  </a:lnTo>
                  <a:lnTo>
                    <a:pt x="36513" y="60331"/>
                  </a:lnTo>
                  <a:lnTo>
                    <a:pt x="38844" y="35664"/>
                  </a:lnTo>
                  <a:lnTo>
                    <a:pt x="46900" y="15342"/>
                  </a:lnTo>
                  <a:lnTo>
                    <a:pt x="52324" y="6648"/>
                  </a:lnTo>
                  <a:lnTo>
                    <a:pt x="60619" y="2021"/>
                  </a:lnTo>
                  <a:lnTo>
                    <a:pt x="82314" y="0"/>
                  </a:lnTo>
                  <a:lnTo>
                    <a:pt x="101314" y="6121"/>
                  </a:lnTo>
                  <a:lnTo>
                    <a:pt x="109657" y="11028"/>
                  </a:lnTo>
                  <a:lnTo>
                    <a:pt x="122046" y="25840"/>
                  </a:lnTo>
                  <a:lnTo>
                    <a:pt x="147022" y="84453"/>
                  </a:lnTo>
                  <a:lnTo>
                    <a:pt x="157927" y="126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48371" y="1021264"/>
              <a:ext cx="31153" cy="326384"/>
            </a:xfrm>
            <a:custGeom>
              <a:avLst/>
              <a:gdLst/>
              <a:ahLst/>
              <a:cxnLst/>
              <a:rect l="0" t="0" r="0" b="0"/>
              <a:pathLst>
                <a:path w="31153" h="326384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70" y="226467"/>
                  </a:lnTo>
                  <a:lnTo>
                    <a:pt x="18219" y="287236"/>
                  </a:lnTo>
                  <a:lnTo>
                    <a:pt x="3115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63709" y="1126549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48290" y="24024"/>
                  </a:lnTo>
                  <a:lnTo>
                    <a:pt x="94240" y="33211"/>
                  </a:lnTo>
                  <a:lnTo>
                    <a:pt x="34074" y="481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05865" y="1202118"/>
              <a:ext cx="126343" cy="127070"/>
            </a:xfrm>
            <a:custGeom>
              <a:avLst/>
              <a:gdLst/>
              <a:ahLst/>
              <a:cxnLst/>
              <a:rect l="0" t="0" r="0" b="0"/>
              <a:pathLst>
                <a:path w="126343" h="127070">
                  <a:moveTo>
                    <a:pt x="0" y="71830"/>
                  </a:moveTo>
                  <a:lnTo>
                    <a:pt x="3119" y="114521"/>
                  </a:lnTo>
                  <a:lnTo>
                    <a:pt x="5589" y="124857"/>
                  </a:lnTo>
                  <a:lnTo>
                    <a:pt x="7235" y="127069"/>
                  </a:lnTo>
                  <a:lnTo>
                    <a:pt x="9065" y="117047"/>
                  </a:lnTo>
                  <a:lnTo>
                    <a:pt x="5122" y="62519"/>
                  </a:lnTo>
                  <a:lnTo>
                    <a:pt x="15049" y="19428"/>
                  </a:lnTo>
                  <a:lnTo>
                    <a:pt x="21731" y="12328"/>
                  </a:lnTo>
                  <a:lnTo>
                    <a:pt x="41633" y="4441"/>
                  </a:lnTo>
                  <a:lnTo>
                    <a:pt x="79146" y="0"/>
                  </a:lnTo>
                  <a:lnTo>
                    <a:pt x="126342" y="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85794" y="1196986"/>
              <a:ext cx="167512" cy="139740"/>
            </a:xfrm>
            <a:custGeom>
              <a:avLst/>
              <a:gdLst/>
              <a:ahLst/>
              <a:cxnLst/>
              <a:rect l="0" t="0" r="0" b="0"/>
              <a:pathLst>
                <a:path w="167512" h="139740">
                  <a:moveTo>
                    <a:pt x="83283" y="34848"/>
                  </a:moveTo>
                  <a:lnTo>
                    <a:pt x="77694" y="18080"/>
                  </a:lnTo>
                  <a:lnTo>
                    <a:pt x="65591" y="6728"/>
                  </a:lnTo>
                  <a:lnTo>
                    <a:pt x="57450" y="2063"/>
                  </a:lnTo>
                  <a:lnTo>
                    <a:pt x="39046" y="0"/>
                  </a:lnTo>
                  <a:lnTo>
                    <a:pt x="29225" y="1087"/>
                  </a:lnTo>
                  <a:lnTo>
                    <a:pt x="21508" y="6492"/>
                  </a:lnTo>
                  <a:lnTo>
                    <a:pt x="9814" y="24975"/>
                  </a:lnTo>
                  <a:lnTo>
                    <a:pt x="1180" y="74968"/>
                  </a:lnTo>
                  <a:lnTo>
                    <a:pt x="0" y="102202"/>
                  </a:lnTo>
                  <a:lnTo>
                    <a:pt x="5714" y="123664"/>
                  </a:lnTo>
                  <a:lnTo>
                    <a:pt x="10513" y="132663"/>
                  </a:lnTo>
                  <a:lnTo>
                    <a:pt x="17222" y="137493"/>
                  </a:lnTo>
                  <a:lnTo>
                    <a:pt x="25205" y="139543"/>
                  </a:lnTo>
                  <a:lnTo>
                    <a:pt x="34036" y="139739"/>
                  </a:lnTo>
                  <a:lnTo>
                    <a:pt x="41093" y="136361"/>
                  </a:lnTo>
                  <a:lnTo>
                    <a:pt x="52054" y="123249"/>
                  </a:lnTo>
                  <a:lnTo>
                    <a:pt x="75987" y="65875"/>
                  </a:lnTo>
                  <a:lnTo>
                    <a:pt x="79589" y="62552"/>
                  </a:lnTo>
                  <a:lnTo>
                    <a:pt x="83160" y="63846"/>
                  </a:lnTo>
                  <a:lnTo>
                    <a:pt x="90247" y="74642"/>
                  </a:lnTo>
                  <a:lnTo>
                    <a:pt x="107449" y="107049"/>
                  </a:lnTo>
                  <a:lnTo>
                    <a:pt x="113432" y="114567"/>
                  </a:lnTo>
                  <a:lnTo>
                    <a:pt x="132557" y="122921"/>
                  </a:lnTo>
                  <a:lnTo>
                    <a:pt x="167511" y="12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92429" y="1184131"/>
              <a:ext cx="118805" cy="155861"/>
            </a:xfrm>
            <a:custGeom>
              <a:avLst/>
              <a:gdLst/>
              <a:ahLst/>
              <a:cxnLst/>
              <a:rect l="0" t="0" r="0" b="0"/>
              <a:pathLst>
                <a:path w="118805" h="155861">
                  <a:moveTo>
                    <a:pt x="87218" y="5589"/>
                  </a:moveTo>
                  <a:lnTo>
                    <a:pt x="70451" y="0"/>
                  </a:lnTo>
                  <a:lnTo>
                    <a:pt x="52860" y="375"/>
                  </a:lnTo>
                  <a:lnTo>
                    <a:pt x="34513" y="5611"/>
                  </a:lnTo>
                  <a:lnTo>
                    <a:pt x="18560" y="15737"/>
                  </a:lnTo>
                  <a:lnTo>
                    <a:pt x="6791" y="34276"/>
                  </a:lnTo>
                  <a:lnTo>
                    <a:pt x="0" y="56943"/>
                  </a:lnTo>
                  <a:lnTo>
                    <a:pt x="2754" y="89435"/>
                  </a:lnTo>
                  <a:lnTo>
                    <a:pt x="12149" y="120119"/>
                  </a:lnTo>
                  <a:lnTo>
                    <a:pt x="23048" y="136820"/>
                  </a:lnTo>
                  <a:lnTo>
                    <a:pt x="41931" y="148922"/>
                  </a:lnTo>
                  <a:lnTo>
                    <a:pt x="64751" y="155860"/>
                  </a:lnTo>
                  <a:lnTo>
                    <a:pt x="118804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17981" y="1052849"/>
              <a:ext cx="40652" cy="326385"/>
            </a:xfrm>
            <a:custGeom>
              <a:avLst/>
              <a:gdLst/>
              <a:ahLst/>
              <a:cxnLst/>
              <a:rect l="0" t="0" r="0" b="0"/>
              <a:pathLst>
                <a:path w="40652" h="326385">
                  <a:moveTo>
                    <a:pt x="9065" y="0"/>
                  </a:moveTo>
                  <a:lnTo>
                    <a:pt x="0" y="58617"/>
                  </a:lnTo>
                  <a:lnTo>
                    <a:pt x="4560" y="104586"/>
                  </a:lnTo>
                  <a:lnTo>
                    <a:pt x="7730" y="160840"/>
                  </a:lnTo>
                  <a:lnTo>
                    <a:pt x="14259" y="216372"/>
                  </a:lnTo>
                  <a:lnTo>
                    <a:pt x="26945" y="277964"/>
                  </a:lnTo>
                  <a:lnTo>
                    <a:pt x="4065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53347" y="117919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4" y="0"/>
                  </a:lnTo>
                  <a:lnTo>
                    <a:pt x="82208" y="3120"/>
                  </a:lnTo>
                  <a:lnTo>
                    <a:pt x="3722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06031" y="125289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5" y="1115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06031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14594" y="1200248"/>
              <a:ext cx="109595" cy="142522"/>
            </a:xfrm>
            <a:custGeom>
              <a:avLst/>
              <a:gdLst/>
              <a:ahLst/>
              <a:cxnLst/>
              <a:rect l="0" t="0" r="0" b="0"/>
              <a:pathLst>
                <a:path w="109595" h="142522">
                  <a:moveTo>
                    <a:pt x="80950" y="0"/>
                  </a:moveTo>
                  <a:lnTo>
                    <a:pt x="58593" y="0"/>
                  </a:lnTo>
                  <a:lnTo>
                    <a:pt x="27922" y="11179"/>
                  </a:lnTo>
                  <a:lnTo>
                    <a:pt x="13318" y="26025"/>
                  </a:lnTo>
                  <a:lnTo>
                    <a:pt x="4098" y="45492"/>
                  </a:lnTo>
                  <a:lnTo>
                    <a:pt x="0" y="69742"/>
                  </a:lnTo>
                  <a:lnTo>
                    <a:pt x="4418" y="92998"/>
                  </a:lnTo>
                  <a:lnTo>
                    <a:pt x="20059" y="122701"/>
                  </a:lnTo>
                  <a:lnTo>
                    <a:pt x="26318" y="130934"/>
                  </a:lnTo>
                  <a:lnTo>
                    <a:pt x="45750" y="140081"/>
                  </a:lnTo>
                  <a:lnTo>
                    <a:pt x="57483" y="142521"/>
                  </a:lnTo>
                  <a:lnTo>
                    <a:pt x="67645" y="141807"/>
                  </a:lnTo>
                  <a:lnTo>
                    <a:pt x="85175" y="134775"/>
                  </a:lnTo>
                  <a:lnTo>
                    <a:pt x="97646" y="120732"/>
                  </a:lnTo>
                  <a:lnTo>
                    <a:pt x="105918" y="101622"/>
                  </a:lnTo>
                  <a:lnTo>
                    <a:pt x="109594" y="77531"/>
                  </a:lnTo>
                  <a:lnTo>
                    <a:pt x="104989" y="54345"/>
                  </a:lnTo>
                  <a:lnTo>
                    <a:pt x="89242" y="24681"/>
                  </a:lnTo>
                  <a:lnTo>
                    <a:pt x="704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27129" y="1201520"/>
              <a:ext cx="210571" cy="146128"/>
            </a:xfrm>
            <a:custGeom>
              <a:avLst/>
              <a:gdLst/>
              <a:ahLst/>
              <a:cxnLst/>
              <a:rect l="0" t="0" r="0" b="0"/>
              <a:pathLst>
                <a:path w="210571" h="146128">
                  <a:moveTo>
                    <a:pt x="0" y="9257"/>
                  </a:moveTo>
                  <a:lnTo>
                    <a:pt x="49498" y="64344"/>
                  </a:lnTo>
                  <a:lnTo>
                    <a:pt x="82214" y="125285"/>
                  </a:lnTo>
                  <a:lnTo>
                    <a:pt x="85225" y="128723"/>
                  </a:lnTo>
                  <a:lnTo>
                    <a:pt x="86063" y="127505"/>
                  </a:lnTo>
                  <a:lnTo>
                    <a:pt x="69681" y="71338"/>
                  </a:lnTo>
                  <a:lnTo>
                    <a:pt x="69184" y="50886"/>
                  </a:lnTo>
                  <a:lnTo>
                    <a:pt x="78397" y="9161"/>
                  </a:lnTo>
                  <a:lnTo>
                    <a:pt x="86190" y="3344"/>
                  </a:lnTo>
                  <a:lnTo>
                    <a:pt x="110447" y="0"/>
                  </a:lnTo>
                  <a:lnTo>
                    <a:pt x="131365" y="5532"/>
                  </a:lnTo>
                  <a:lnTo>
                    <a:pt x="148462" y="16960"/>
                  </a:lnTo>
                  <a:lnTo>
                    <a:pt x="185681" y="62914"/>
                  </a:lnTo>
                  <a:lnTo>
                    <a:pt x="201376" y="93785"/>
                  </a:lnTo>
                  <a:lnTo>
                    <a:pt x="210570" y="14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78966" y="1158134"/>
              <a:ext cx="118335" cy="183410"/>
            </a:xfrm>
            <a:custGeom>
              <a:avLst/>
              <a:gdLst/>
              <a:ahLst/>
              <a:cxnLst/>
              <a:rect l="0" t="0" r="0" b="0"/>
              <a:pathLst>
                <a:path w="118335" h="183410">
                  <a:moveTo>
                    <a:pt x="95604" y="0"/>
                  </a:moveTo>
                  <a:lnTo>
                    <a:pt x="33346" y="19128"/>
                  </a:lnTo>
                  <a:lnTo>
                    <a:pt x="16851" y="30338"/>
                  </a:lnTo>
                  <a:lnTo>
                    <a:pt x="4840" y="46239"/>
                  </a:lnTo>
                  <a:lnTo>
                    <a:pt x="0" y="55393"/>
                  </a:lnTo>
                  <a:lnTo>
                    <a:pt x="282" y="62665"/>
                  </a:lnTo>
                  <a:lnTo>
                    <a:pt x="3980" y="68683"/>
                  </a:lnTo>
                  <a:lnTo>
                    <a:pt x="9955" y="73865"/>
                  </a:lnTo>
                  <a:lnTo>
                    <a:pt x="29072" y="79622"/>
                  </a:lnTo>
                  <a:lnTo>
                    <a:pt x="73883" y="88908"/>
                  </a:lnTo>
                  <a:lnTo>
                    <a:pt x="100346" y="104202"/>
                  </a:lnTo>
                  <a:lnTo>
                    <a:pt x="112529" y="120012"/>
                  </a:lnTo>
                  <a:lnTo>
                    <a:pt x="117416" y="129141"/>
                  </a:lnTo>
                  <a:lnTo>
                    <a:pt x="118334" y="138736"/>
                  </a:lnTo>
                  <a:lnTo>
                    <a:pt x="113115" y="158757"/>
                  </a:lnTo>
                  <a:lnTo>
                    <a:pt x="106108" y="165500"/>
                  </a:lnTo>
                  <a:lnTo>
                    <a:pt x="53717" y="182798"/>
                  </a:lnTo>
                  <a:lnTo>
                    <a:pt x="35653" y="183409"/>
                  </a:lnTo>
                  <a:lnTo>
                    <a:pt x="1137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69326" y="132659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400082" y="631709"/>
            <a:ext cx="3327007" cy="157929"/>
          </a:xfrm>
          <a:custGeom>
            <a:avLst/>
            <a:gdLst/>
            <a:ahLst/>
            <a:cxnLst/>
            <a:rect l="0" t="0" r="0" b="0"/>
            <a:pathLst>
              <a:path w="3327007" h="157929">
                <a:moveTo>
                  <a:pt x="3327006" y="0"/>
                </a:moveTo>
                <a:lnTo>
                  <a:pt x="3264725" y="16789"/>
                </a:lnTo>
                <a:lnTo>
                  <a:pt x="3210675" y="20214"/>
                </a:lnTo>
                <a:lnTo>
                  <a:pt x="3154938" y="20891"/>
                </a:lnTo>
                <a:lnTo>
                  <a:pt x="3101718" y="21008"/>
                </a:lnTo>
                <a:lnTo>
                  <a:pt x="3047084" y="21043"/>
                </a:lnTo>
                <a:lnTo>
                  <a:pt x="2999441" y="21053"/>
                </a:lnTo>
                <a:lnTo>
                  <a:pt x="2950099" y="21056"/>
                </a:lnTo>
                <a:lnTo>
                  <a:pt x="2889430" y="21057"/>
                </a:lnTo>
                <a:lnTo>
                  <a:pt x="2829267" y="21057"/>
                </a:lnTo>
                <a:lnTo>
                  <a:pt x="2778665" y="21057"/>
                </a:lnTo>
                <a:lnTo>
                  <a:pt x="2729746" y="21057"/>
                </a:lnTo>
                <a:lnTo>
                  <a:pt x="2671295" y="26647"/>
                </a:lnTo>
                <a:lnTo>
                  <a:pt x="2614689" y="30610"/>
                </a:lnTo>
                <a:lnTo>
                  <a:pt x="2558448" y="31393"/>
                </a:lnTo>
                <a:lnTo>
                  <a:pt x="2502278" y="31548"/>
                </a:lnTo>
                <a:lnTo>
                  <a:pt x="2446122" y="31578"/>
                </a:lnTo>
                <a:lnTo>
                  <a:pt x="2389970" y="31584"/>
                </a:lnTo>
                <a:lnTo>
                  <a:pt x="2333817" y="31586"/>
                </a:lnTo>
                <a:lnTo>
                  <a:pt x="2277665" y="31586"/>
                </a:lnTo>
                <a:lnTo>
                  <a:pt x="2221513" y="31586"/>
                </a:lnTo>
                <a:lnTo>
                  <a:pt x="2165361" y="31586"/>
                </a:lnTo>
                <a:lnTo>
                  <a:pt x="2109209" y="38822"/>
                </a:lnTo>
                <a:lnTo>
                  <a:pt x="2049938" y="41464"/>
                </a:lnTo>
                <a:lnTo>
                  <a:pt x="1987840" y="41986"/>
                </a:lnTo>
                <a:lnTo>
                  <a:pt x="1930514" y="43259"/>
                </a:lnTo>
                <a:lnTo>
                  <a:pt x="1871011" y="50443"/>
                </a:lnTo>
                <a:lnTo>
                  <a:pt x="1808867" y="52208"/>
                </a:lnTo>
                <a:lnTo>
                  <a:pt x="1750362" y="52557"/>
                </a:lnTo>
                <a:lnTo>
                  <a:pt x="1701977" y="52617"/>
                </a:lnTo>
                <a:lnTo>
                  <a:pt x="1639994" y="52638"/>
                </a:lnTo>
                <a:lnTo>
                  <a:pt x="1577361" y="52642"/>
                </a:lnTo>
                <a:lnTo>
                  <a:pt x="1528535" y="52643"/>
                </a:lnTo>
                <a:lnTo>
                  <a:pt x="1466870" y="52643"/>
                </a:lnTo>
                <a:lnTo>
                  <a:pt x="1416768" y="52643"/>
                </a:lnTo>
                <a:lnTo>
                  <a:pt x="1364879" y="52643"/>
                </a:lnTo>
                <a:lnTo>
                  <a:pt x="1312459" y="52643"/>
                </a:lnTo>
                <a:lnTo>
                  <a:pt x="1261053" y="52643"/>
                </a:lnTo>
                <a:lnTo>
                  <a:pt x="1204287" y="55762"/>
                </a:lnTo>
                <a:lnTo>
                  <a:pt x="1147755" y="61708"/>
                </a:lnTo>
                <a:lnTo>
                  <a:pt x="1097478" y="62738"/>
                </a:lnTo>
                <a:lnTo>
                  <a:pt x="1045536" y="63043"/>
                </a:lnTo>
                <a:lnTo>
                  <a:pt x="982819" y="63146"/>
                </a:lnTo>
                <a:lnTo>
                  <a:pt x="931364" y="63164"/>
                </a:lnTo>
                <a:lnTo>
                  <a:pt x="873355" y="64339"/>
                </a:lnTo>
                <a:lnTo>
                  <a:pt x="817432" y="70406"/>
                </a:lnTo>
                <a:lnTo>
                  <a:pt x="756929" y="72724"/>
                </a:lnTo>
                <a:lnTo>
                  <a:pt x="695718" y="74581"/>
                </a:lnTo>
                <a:lnTo>
                  <a:pt x="638847" y="80850"/>
                </a:lnTo>
                <a:lnTo>
                  <a:pt x="581572" y="84397"/>
                </a:lnTo>
                <a:lnTo>
                  <a:pt x="519641" y="92364"/>
                </a:lnTo>
                <a:lnTo>
                  <a:pt x="457625" y="99873"/>
                </a:lnTo>
                <a:lnTo>
                  <a:pt x="405824" y="103682"/>
                </a:lnTo>
                <a:lnTo>
                  <a:pt x="347145" y="112204"/>
                </a:lnTo>
                <a:lnTo>
                  <a:pt x="293931" y="115914"/>
                </a:lnTo>
                <a:lnTo>
                  <a:pt x="245148" y="122733"/>
                </a:lnTo>
                <a:lnTo>
                  <a:pt x="189620" y="126443"/>
                </a:lnTo>
                <a:lnTo>
                  <a:pt x="127750" y="134464"/>
                </a:lnTo>
                <a:lnTo>
                  <a:pt x="76058" y="141985"/>
                </a:lnTo>
                <a:lnTo>
                  <a:pt x="14060" y="155020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1052849" y="2179399"/>
            <a:ext cx="305328" cy="421140"/>
            <a:chOff x="1052849" y="2179399"/>
            <a:chExt cx="305328" cy="421140"/>
          </a:xfrm>
        </p:grpSpPr>
        <p:sp>
          <p:nvSpPr>
            <p:cNvPr id="73" name="Freeform 72"/>
            <p:cNvSpPr/>
            <p:nvPr/>
          </p:nvSpPr>
          <p:spPr>
            <a:xfrm>
              <a:off x="1171956" y="2221513"/>
              <a:ext cx="17765" cy="305327"/>
            </a:xfrm>
            <a:custGeom>
              <a:avLst/>
              <a:gdLst/>
              <a:ahLst/>
              <a:cxnLst/>
              <a:rect l="0" t="0" r="0" b="0"/>
              <a:pathLst>
                <a:path w="17765" h="30532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1" y="186627"/>
                  </a:lnTo>
                  <a:lnTo>
                    <a:pt x="15393" y="233891"/>
                  </a:lnTo>
                  <a:lnTo>
                    <a:pt x="17061" y="275581"/>
                  </a:lnTo>
                  <a:lnTo>
                    <a:pt x="1776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52849" y="2179399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68412" y="15641"/>
                  </a:lnTo>
                  <a:lnTo>
                    <a:pt x="205897" y="34843"/>
                  </a:lnTo>
                  <a:lnTo>
                    <a:pt x="149509" y="47913"/>
                  </a:lnTo>
                  <a:lnTo>
                    <a:pt x="89498" y="54827"/>
                  </a:lnTo>
                  <a:lnTo>
                    <a:pt x="33450" y="6930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52849" y="2537367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46710" y="5590"/>
                  </a:lnTo>
                  <a:lnTo>
                    <a:pt x="183874" y="21331"/>
                  </a:lnTo>
                  <a:lnTo>
                    <a:pt x="123799" y="29560"/>
                  </a:lnTo>
                  <a:lnTo>
                    <a:pt x="61103" y="427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84393" y="3116435"/>
            <a:ext cx="571682" cy="389555"/>
            <a:chOff x="884393" y="3116435"/>
            <a:chExt cx="571682" cy="389555"/>
          </a:xfrm>
        </p:grpSpPr>
        <p:sp>
          <p:nvSpPr>
            <p:cNvPr id="77" name="Freeform 76"/>
            <p:cNvSpPr/>
            <p:nvPr/>
          </p:nvSpPr>
          <p:spPr>
            <a:xfrm>
              <a:off x="905450" y="3158549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0244" y="43963"/>
                  </a:lnTo>
                  <a:lnTo>
                    <a:pt x="49878" y="91880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4393" y="3137492"/>
              <a:ext cx="210571" cy="368498"/>
            </a:xfrm>
            <a:custGeom>
              <a:avLst/>
              <a:gdLst/>
              <a:ahLst/>
              <a:cxnLst/>
              <a:rect l="0" t="0" r="0" b="0"/>
              <a:pathLst>
                <a:path w="210571" h="368498">
                  <a:moveTo>
                    <a:pt x="210570" y="0"/>
                  </a:moveTo>
                  <a:lnTo>
                    <a:pt x="176242" y="60873"/>
                  </a:lnTo>
                  <a:lnTo>
                    <a:pt x="136630" y="116536"/>
                  </a:lnTo>
                  <a:lnTo>
                    <a:pt x="101744" y="176957"/>
                  </a:lnTo>
                  <a:lnTo>
                    <a:pt x="73693" y="231919"/>
                  </a:lnTo>
                  <a:lnTo>
                    <a:pt x="45623" y="287837"/>
                  </a:lnTo>
                  <a:lnTo>
                    <a:pt x="9099" y="34829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76608" y="3190134"/>
              <a:ext cx="141918" cy="175562"/>
            </a:xfrm>
            <a:custGeom>
              <a:avLst/>
              <a:gdLst/>
              <a:ahLst/>
              <a:cxnLst/>
              <a:rect l="0" t="0" r="0" b="0"/>
              <a:pathLst>
                <a:path w="141918" h="175562">
                  <a:moveTo>
                    <a:pt x="81526" y="0"/>
                  </a:moveTo>
                  <a:lnTo>
                    <a:pt x="21933" y="49499"/>
                  </a:lnTo>
                  <a:lnTo>
                    <a:pt x="6417" y="75888"/>
                  </a:lnTo>
                  <a:lnTo>
                    <a:pt x="0" y="111523"/>
                  </a:lnTo>
                  <a:lnTo>
                    <a:pt x="4738" y="134964"/>
                  </a:lnTo>
                  <a:lnTo>
                    <a:pt x="9277" y="146128"/>
                  </a:lnTo>
                  <a:lnTo>
                    <a:pt x="23679" y="161652"/>
                  </a:lnTo>
                  <a:lnTo>
                    <a:pt x="32433" y="167430"/>
                  </a:lnTo>
                  <a:lnTo>
                    <a:pt x="67110" y="175561"/>
                  </a:lnTo>
                  <a:lnTo>
                    <a:pt x="87207" y="171224"/>
                  </a:lnTo>
                  <a:lnTo>
                    <a:pt x="119173" y="149376"/>
                  </a:lnTo>
                  <a:lnTo>
                    <a:pt x="135315" y="123809"/>
                  </a:lnTo>
                  <a:lnTo>
                    <a:pt x="141917" y="88417"/>
                  </a:lnTo>
                  <a:lnTo>
                    <a:pt x="138284" y="53884"/>
                  </a:lnTo>
                  <a:lnTo>
                    <a:pt x="124210" y="21425"/>
                  </a:lnTo>
                  <a:lnTo>
                    <a:pt x="118171" y="14283"/>
                  </a:lnTo>
                  <a:lnTo>
                    <a:pt x="920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95438" y="3116435"/>
              <a:ext cx="160637" cy="215142"/>
            </a:xfrm>
            <a:custGeom>
              <a:avLst/>
              <a:gdLst/>
              <a:ahLst/>
              <a:cxnLst/>
              <a:rect l="0" t="0" r="0" b="0"/>
              <a:pathLst>
                <a:path w="160637" h="215142">
                  <a:moveTo>
                    <a:pt x="10095" y="52642"/>
                  </a:moveTo>
                  <a:lnTo>
                    <a:pt x="1762" y="90120"/>
                  </a:lnTo>
                  <a:lnTo>
                    <a:pt x="0" y="141544"/>
                  </a:lnTo>
                  <a:lnTo>
                    <a:pt x="5999" y="162734"/>
                  </a:lnTo>
                  <a:lnTo>
                    <a:pt x="23324" y="200991"/>
                  </a:lnTo>
                  <a:lnTo>
                    <a:pt x="30613" y="207693"/>
                  </a:lnTo>
                  <a:lnTo>
                    <a:pt x="51190" y="215141"/>
                  </a:lnTo>
                  <a:lnTo>
                    <a:pt x="83493" y="213744"/>
                  </a:lnTo>
                  <a:lnTo>
                    <a:pt x="115291" y="200332"/>
                  </a:lnTo>
                  <a:lnTo>
                    <a:pt x="130158" y="184963"/>
                  </a:lnTo>
                  <a:lnTo>
                    <a:pt x="149235" y="146500"/>
                  </a:lnTo>
                  <a:lnTo>
                    <a:pt x="160636" y="109958"/>
                  </a:lnTo>
                  <a:lnTo>
                    <a:pt x="160245" y="63905"/>
                  </a:lnTo>
                  <a:lnTo>
                    <a:pt x="149523" y="10842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99861" y="3895601"/>
            <a:ext cx="532015" cy="262712"/>
            <a:chOff x="899861" y="3895601"/>
            <a:chExt cx="532015" cy="262712"/>
          </a:xfrm>
        </p:grpSpPr>
        <p:sp>
          <p:nvSpPr>
            <p:cNvPr id="82" name="Freeform 81"/>
            <p:cNvSpPr/>
            <p:nvPr/>
          </p:nvSpPr>
          <p:spPr>
            <a:xfrm>
              <a:off x="899861" y="3937658"/>
              <a:ext cx="246424" cy="220655"/>
            </a:xfrm>
            <a:custGeom>
              <a:avLst/>
              <a:gdLst/>
              <a:ahLst/>
              <a:cxnLst/>
              <a:rect l="0" t="0" r="0" b="0"/>
              <a:pathLst>
                <a:path w="246424" h="220655">
                  <a:moveTo>
                    <a:pt x="5589" y="10528"/>
                  </a:moveTo>
                  <a:lnTo>
                    <a:pt x="0" y="27296"/>
                  </a:lnTo>
                  <a:lnTo>
                    <a:pt x="4045" y="85973"/>
                  </a:lnTo>
                  <a:lnTo>
                    <a:pt x="5284" y="140725"/>
                  </a:lnTo>
                  <a:lnTo>
                    <a:pt x="11088" y="182596"/>
                  </a:lnTo>
                  <a:lnTo>
                    <a:pt x="20121" y="204376"/>
                  </a:lnTo>
                  <a:lnTo>
                    <a:pt x="25806" y="213459"/>
                  </a:lnTo>
                  <a:lnTo>
                    <a:pt x="33105" y="218345"/>
                  </a:lnTo>
                  <a:lnTo>
                    <a:pt x="50574" y="220654"/>
                  </a:lnTo>
                  <a:lnTo>
                    <a:pt x="57806" y="217293"/>
                  </a:lnTo>
                  <a:lnTo>
                    <a:pt x="68961" y="204199"/>
                  </a:lnTo>
                  <a:lnTo>
                    <a:pt x="81818" y="177097"/>
                  </a:lnTo>
                  <a:lnTo>
                    <a:pt x="83142" y="157088"/>
                  </a:lnTo>
                  <a:lnTo>
                    <a:pt x="82171" y="143516"/>
                  </a:lnTo>
                  <a:lnTo>
                    <a:pt x="83550" y="144810"/>
                  </a:lnTo>
                  <a:lnTo>
                    <a:pt x="99737" y="180246"/>
                  </a:lnTo>
                  <a:lnTo>
                    <a:pt x="124342" y="201715"/>
                  </a:lnTo>
                  <a:lnTo>
                    <a:pt x="143766" y="211704"/>
                  </a:lnTo>
                  <a:lnTo>
                    <a:pt x="167217" y="213803"/>
                  </a:lnTo>
                  <a:lnTo>
                    <a:pt x="190898" y="209667"/>
                  </a:lnTo>
                  <a:lnTo>
                    <a:pt x="209221" y="200030"/>
                  </a:lnTo>
                  <a:lnTo>
                    <a:pt x="232691" y="175861"/>
                  </a:lnTo>
                  <a:lnTo>
                    <a:pt x="241054" y="150300"/>
                  </a:lnTo>
                  <a:lnTo>
                    <a:pt x="246423" y="91820"/>
                  </a:lnTo>
                  <a:lnTo>
                    <a:pt x="246314" y="31481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21305" y="3895601"/>
              <a:ext cx="210571" cy="194830"/>
            </a:xfrm>
            <a:custGeom>
              <a:avLst/>
              <a:gdLst/>
              <a:ahLst/>
              <a:cxnLst/>
              <a:rect l="0" t="0" r="0" b="0"/>
              <a:pathLst>
                <a:path w="210571" h="194830">
                  <a:moveTo>
                    <a:pt x="0" y="94699"/>
                  </a:moveTo>
                  <a:lnTo>
                    <a:pt x="16768" y="100288"/>
                  </a:lnTo>
                  <a:lnTo>
                    <a:pt x="34359" y="99913"/>
                  </a:lnTo>
                  <a:lnTo>
                    <a:pt x="90659" y="93046"/>
                  </a:lnTo>
                  <a:lnTo>
                    <a:pt x="117069" y="78092"/>
                  </a:lnTo>
                  <a:lnTo>
                    <a:pt x="132359" y="65481"/>
                  </a:lnTo>
                  <a:lnTo>
                    <a:pt x="140715" y="45839"/>
                  </a:lnTo>
                  <a:lnTo>
                    <a:pt x="142943" y="34049"/>
                  </a:lnTo>
                  <a:lnTo>
                    <a:pt x="140919" y="23850"/>
                  </a:lnTo>
                  <a:lnTo>
                    <a:pt x="129311" y="6279"/>
                  </a:lnTo>
                  <a:lnTo>
                    <a:pt x="120133" y="1827"/>
                  </a:lnTo>
                  <a:lnTo>
                    <a:pt x="97456" y="0"/>
                  </a:lnTo>
                  <a:lnTo>
                    <a:pt x="63971" y="5549"/>
                  </a:lnTo>
                  <a:lnTo>
                    <a:pt x="37412" y="20191"/>
                  </a:lnTo>
                  <a:lnTo>
                    <a:pt x="14725" y="44937"/>
                  </a:lnTo>
                  <a:lnTo>
                    <a:pt x="9664" y="67513"/>
                  </a:lnTo>
                  <a:lnTo>
                    <a:pt x="15947" y="114546"/>
                  </a:lnTo>
                  <a:lnTo>
                    <a:pt x="30722" y="141394"/>
                  </a:lnTo>
                  <a:lnTo>
                    <a:pt x="79487" y="185732"/>
                  </a:lnTo>
                  <a:lnTo>
                    <a:pt x="103568" y="193650"/>
                  </a:lnTo>
                  <a:lnTo>
                    <a:pt x="131428" y="194829"/>
                  </a:lnTo>
                  <a:lnTo>
                    <a:pt x="177910" y="182762"/>
                  </a:lnTo>
                  <a:lnTo>
                    <a:pt x="210570" y="178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73865" y="4653596"/>
            <a:ext cx="705410" cy="736995"/>
            <a:chOff x="873865" y="4653596"/>
            <a:chExt cx="705410" cy="736995"/>
          </a:xfrm>
        </p:grpSpPr>
        <p:sp>
          <p:nvSpPr>
            <p:cNvPr id="85" name="Freeform 84"/>
            <p:cNvSpPr/>
            <p:nvPr/>
          </p:nvSpPr>
          <p:spPr>
            <a:xfrm>
              <a:off x="958093" y="4695709"/>
              <a:ext cx="18827" cy="389556"/>
            </a:xfrm>
            <a:custGeom>
              <a:avLst/>
              <a:gdLst/>
              <a:ahLst/>
              <a:cxnLst/>
              <a:rect l="0" t="0" r="0" b="0"/>
              <a:pathLst>
                <a:path w="18827" h="389556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6336"/>
                  </a:lnTo>
                  <a:lnTo>
                    <a:pt x="15684" y="237473"/>
                  </a:lnTo>
                  <a:lnTo>
                    <a:pt x="18826" y="300156"/>
                  </a:lnTo>
                  <a:lnTo>
                    <a:pt x="12514" y="359504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3865" y="483258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6"/>
                  </a:lnTo>
                  <a:lnTo>
                    <a:pt x="116263" y="9878"/>
                  </a:lnTo>
                  <a:lnTo>
                    <a:pt x="59750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84435" y="4653596"/>
              <a:ext cx="305327" cy="422355"/>
            </a:xfrm>
            <a:custGeom>
              <a:avLst/>
              <a:gdLst/>
              <a:ahLst/>
              <a:cxnLst/>
              <a:rect l="0" t="0" r="0" b="0"/>
              <a:pathLst>
                <a:path w="305327" h="422355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65650"/>
                  </a:lnTo>
                  <a:lnTo>
                    <a:pt x="27231" y="228039"/>
                  </a:lnTo>
                  <a:lnTo>
                    <a:pt x="31465" y="277097"/>
                  </a:lnTo>
                  <a:lnTo>
                    <a:pt x="36544" y="333068"/>
                  </a:lnTo>
                  <a:lnTo>
                    <a:pt x="31069" y="396284"/>
                  </a:lnTo>
                  <a:lnTo>
                    <a:pt x="26286" y="419451"/>
                  </a:lnTo>
                  <a:lnTo>
                    <a:pt x="24543" y="422354"/>
                  </a:lnTo>
                  <a:lnTo>
                    <a:pt x="23381" y="419609"/>
                  </a:lnTo>
                  <a:lnTo>
                    <a:pt x="23260" y="405252"/>
                  </a:lnTo>
                  <a:lnTo>
                    <a:pt x="30258" y="351674"/>
                  </a:lnTo>
                  <a:lnTo>
                    <a:pt x="42863" y="295355"/>
                  </a:lnTo>
                  <a:lnTo>
                    <a:pt x="46123" y="284640"/>
                  </a:lnTo>
                  <a:lnTo>
                    <a:pt x="51806" y="276328"/>
                  </a:lnTo>
                  <a:lnTo>
                    <a:pt x="67478" y="263972"/>
                  </a:lnTo>
                  <a:lnTo>
                    <a:pt x="86142" y="260820"/>
                  </a:lnTo>
                  <a:lnTo>
                    <a:pt x="96033" y="261617"/>
                  </a:lnTo>
                  <a:lnTo>
                    <a:pt x="113261" y="271862"/>
                  </a:lnTo>
                  <a:lnTo>
                    <a:pt x="127547" y="288113"/>
                  </a:lnTo>
                  <a:lnTo>
                    <a:pt x="150143" y="337417"/>
                  </a:lnTo>
                  <a:lnTo>
                    <a:pt x="156390" y="378172"/>
                  </a:lnTo>
                  <a:lnTo>
                    <a:pt x="163314" y="344786"/>
                  </a:lnTo>
                  <a:lnTo>
                    <a:pt x="168537" y="337482"/>
                  </a:lnTo>
                  <a:lnTo>
                    <a:pt x="183700" y="326246"/>
                  </a:lnTo>
                  <a:lnTo>
                    <a:pt x="242569" y="302113"/>
                  </a:lnTo>
                  <a:lnTo>
                    <a:pt x="273863" y="291376"/>
                  </a:lnTo>
                  <a:lnTo>
                    <a:pt x="280842" y="284328"/>
                  </a:lnTo>
                  <a:lnTo>
                    <a:pt x="288595" y="264018"/>
                  </a:lnTo>
                  <a:lnTo>
                    <a:pt x="285802" y="242513"/>
                  </a:lnTo>
                  <a:lnTo>
                    <a:pt x="275592" y="222427"/>
                  </a:lnTo>
                  <a:lnTo>
                    <a:pt x="259356" y="205701"/>
                  </a:lnTo>
                  <a:lnTo>
                    <a:pt x="237322" y="196707"/>
                  </a:lnTo>
                  <a:lnTo>
                    <a:pt x="224895" y="194309"/>
                  </a:lnTo>
                  <a:lnTo>
                    <a:pt x="201729" y="197883"/>
                  </a:lnTo>
                  <a:lnTo>
                    <a:pt x="190638" y="202112"/>
                  </a:lnTo>
                  <a:lnTo>
                    <a:pt x="175195" y="216169"/>
                  </a:lnTo>
                  <a:lnTo>
                    <a:pt x="155749" y="253790"/>
                  </a:lnTo>
                  <a:lnTo>
                    <a:pt x="149873" y="295775"/>
                  </a:lnTo>
                  <a:lnTo>
                    <a:pt x="154737" y="322138"/>
                  </a:lnTo>
                  <a:lnTo>
                    <a:pt x="170630" y="353591"/>
                  </a:lnTo>
                  <a:lnTo>
                    <a:pt x="193277" y="377729"/>
                  </a:lnTo>
                  <a:lnTo>
                    <a:pt x="202550" y="385180"/>
                  </a:lnTo>
                  <a:lnTo>
                    <a:pt x="225333" y="393459"/>
                  </a:lnTo>
                  <a:lnTo>
                    <a:pt x="249887" y="395969"/>
                  </a:lnTo>
                  <a:lnTo>
                    <a:pt x="30532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21347" y="4916808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20243" y="43962"/>
                  </a:lnTo>
                  <a:lnTo>
                    <a:pt x="65668" y="106347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79233" y="4853637"/>
              <a:ext cx="200042" cy="536954"/>
            </a:xfrm>
            <a:custGeom>
              <a:avLst/>
              <a:gdLst/>
              <a:ahLst/>
              <a:cxnLst/>
              <a:rect l="0" t="0" r="0" b="0"/>
              <a:pathLst>
                <a:path w="200042" h="536954">
                  <a:moveTo>
                    <a:pt x="200041" y="0"/>
                  </a:moveTo>
                  <a:lnTo>
                    <a:pt x="173677" y="55045"/>
                  </a:lnTo>
                  <a:lnTo>
                    <a:pt x="147044" y="109572"/>
                  </a:lnTo>
                  <a:lnTo>
                    <a:pt x="119253" y="165143"/>
                  </a:lnTo>
                  <a:lnTo>
                    <a:pt x="98468" y="217151"/>
                  </a:lnTo>
                  <a:lnTo>
                    <a:pt x="71834" y="278810"/>
                  </a:lnTo>
                  <a:lnTo>
                    <a:pt x="56476" y="333711"/>
                  </a:lnTo>
                  <a:lnTo>
                    <a:pt x="42178" y="389615"/>
                  </a:lnTo>
                  <a:lnTo>
                    <a:pt x="22499" y="445718"/>
                  </a:lnTo>
                  <a:lnTo>
                    <a:pt x="8486" y="49900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8707067" y="621181"/>
            <a:ext cx="1000208" cy="63172"/>
          </a:xfrm>
          <a:custGeom>
            <a:avLst/>
            <a:gdLst/>
            <a:ahLst/>
            <a:cxnLst/>
            <a:rect l="0" t="0" r="0" b="0"/>
            <a:pathLst>
              <a:path w="1000208" h="63172">
                <a:moveTo>
                  <a:pt x="1000207" y="63171"/>
                </a:moveTo>
                <a:lnTo>
                  <a:pt x="957516" y="60051"/>
                </a:lnTo>
                <a:lnTo>
                  <a:pt x="904688" y="48517"/>
                </a:lnTo>
                <a:lnTo>
                  <a:pt x="855052" y="44011"/>
                </a:lnTo>
                <a:lnTo>
                  <a:pt x="803301" y="37087"/>
                </a:lnTo>
                <a:lnTo>
                  <a:pt x="750922" y="33215"/>
                </a:lnTo>
                <a:lnTo>
                  <a:pt x="694122" y="24672"/>
                </a:lnTo>
                <a:lnTo>
                  <a:pt x="638894" y="22128"/>
                </a:lnTo>
                <a:lnTo>
                  <a:pt x="578077" y="21374"/>
                </a:lnTo>
                <a:lnTo>
                  <a:pt x="515603" y="21151"/>
                </a:lnTo>
                <a:lnTo>
                  <a:pt x="456148" y="19915"/>
                </a:lnTo>
                <a:lnTo>
                  <a:pt x="393480" y="12729"/>
                </a:lnTo>
                <a:lnTo>
                  <a:pt x="341195" y="8061"/>
                </a:lnTo>
                <a:lnTo>
                  <a:pt x="289828" y="2388"/>
                </a:lnTo>
                <a:lnTo>
                  <a:pt x="236394" y="708"/>
                </a:lnTo>
                <a:lnTo>
                  <a:pt x="181567" y="210"/>
                </a:lnTo>
                <a:lnTo>
                  <a:pt x="138018" y="93"/>
                </a:lnTo>
                <a:lnTo>
                  <a:pt x="75210" y="27"/>
                </a:lnTo>
                <a:lnTo>
                  <a:pt x="16589" y="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2037965" y="2084642"/>
            <a:ext cx="699445" cy="391277"/>
            <a:chOff x="2037965" y="2084642"/>
            <a:chExt cx="699445" cy="391277"/>
          </a:xfrm>
        </p:grpSpPr>
        <p:sp>
          <p:nvSpPr>
            <p:cNvPr id="92" name="Freeform 91"/>
            <p:cNvSpPr/>
            <p:nvPr/>
          </p:nvSpPr>
          <p:spPr>
            <a:xfrm>
              <a:off x="2037965" y="2316269"/>
              <a:ext cx="287505" cy="159650"/>
            </a:xfrm>
            <a:custGeom>
              <a:avLst/>
              <a:gdLst/>
              <a:ahLst/>
              <a:cxnLst/>
              <a:rect l="0" t="0" r="0" b="0"/>
              <a:pathLst>
                <a:path w="287505" h="159650">
                  <a:moveTo>
                    <a:pt x="15092" y="10529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9251" y="115976"/>
                  </a:lnTo>
                  <a:lnTo>
                    <a:pt x="24539" y="141858"/>
                  </a:lnTo>
                  <a:lnTo>
                    <a:pt x="40348" y="153905"/>
                  </a:lnTo>
                  <a:lnTo>
                    <a:pt x="49476" y="158755"/>
                  </a:lnTo>
                  <a:lnTo>
                    <a:pt x="59072" y="159649"/>
                  </a:lnTo>
                  <a:lnTo>
                    <a:pt x="79092" y="154403"/>
                  </a:lnTo>
                  <a:lnTo>
                    <a:pt x="93449" y="141153"/>
                  </a:lnTo>
                  <a:lnTo>
                    <a:pt x="112198" y="104051"/>
                  </a:lnTo>
                  <a:lnTo>
                    <a:pt x="119931" y="62711"/>
                  </a:lnTo>
                  <a:lnTo>
                    <a:pt x="122419" y="62864"/>
                  </a:lnTo>
                  <a:lnTo>
                    <a:pt x="128303" y="72393"/>
                  </a:lnTo>
                  <a:lnTo>
                    <a:pt x="144732" y="103987"/>
                  </a:lnTo>
                  <a:lnTo>
                    <a:pt x="170161" y="133105"/>
                  </a:lnTo>
                  <a:lnTo>
                    <a:pt x="196349" y="148753"/>
                  </a:lnTo>
                  <a:lnTo>
                    <a:pt x="219263" y="150730"/>
                  </a:lnTo>
                  <a:lnTo>
                    <a:pt x="242705" y="146540"/>
                  </a:lnTo>
                  <a:lnTo>
                    <a:pt x="260922" y="136879"/>
                  </a:lnTo>
                  <a:lnTo>
                    <a:pt x="273698" y="121666"/>
                  </a:lnTo>
                  <a:lnTo>
                    <a:pt x="282106" y="102037"/>
                  </a:lnTo>
                  <a:lnTo>
                    <a:pt x="287504" y="51308"/>
                  </a:lnTo>
                  <a:lnTo>
                    <a:pt x="287072" y="27483"/>
                  </a:lnTo>
                  <a:lnTo>
                    <a:pt x="2783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11026" y="2326798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3119" y="42691"/>
                  </a:lnTo>
                  <a:lnTo>
                    <a:pt x="18211" y="104310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00497" y="22004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63364" y="2095171"/>
              <a:ext cx="26647" cy="368498"/>
            </a:xfrm>
            <a:custGeom>
              <a:avLst/>
              <a:gdLst/>
              <a:ahLst/>
              <a:cxnLst/>
              <a:rect l="0" t="0" r="0" b="0"/>
              <a:pathLst>
                <a:path w="26647" h="368498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4902" y="120509"/>
                  </a:lnTo>
                  <a:lnTo>
                    <a:pt x="5385" y="172317"/>
                  </a:lnTo>
                  <a:lnTo>
                    <a:pt x="6699" y="224712"/>
                  </a:lnTo>
                  <a:lnTo>
                    <a:pt x="13976" y="277281"/>
                  </a:lnTo>
                  <a:lnTo>
                    <a:pt x="23797" y="338088"/>
                  </a:lnTo>
                  <a:lnTo>
                    <a:pt x="2664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16352" y="208464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5589" y="58617"/>
                  </a:lnTo>
                  <a:lnTo>
                    <a:pt x="9065" y="104585"/>
                  </a:lnTo>
                  <a:lnTo>
                    <a:pt x="10095" y="160840"/>
                  </a:lnTo>
                  <a:lnTo>
                    <a:pt x="15989" y="216372"/>
                  </a:lnTo>
                  <a:lnTo>
                    <a:pt x="19555" y="275460"/>
                  </a:lnTo>
                  <a:lnTo>
                    <a:pt x="20760" y="33681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898712" y="3092053"/>
            <a:ext cx="554428" cy="234557"/>
            <a:chOff x="1898712" y="3092053"/>
            <a:chExt cx="554428" cy="234557"/>
          </a:xfrm>
        </p:grpSpPr>
        <p:sp>
          <p:nvSpPr>
            <p:cNvPr id="98" name="Freeform 97"/>
            <p:cNvSpPr/>
            <p:nvPr/>
          </p:nvSpPr>
          <p:spPr>
            <a:xfrm>
              <a:off x="1898712" y="3121048"/>
              <a:ext cx="206988" cy="205562"/>
            </a:xfrm>
            <a:custGeom>
              <a:avLst/>
              <a:gdLst/>
              <a:ahLst/>
              <a:cxnLst/>
              <a:rect l="0" t="0" r="0" b="0"/>
              <a:pathLst>
                <a:path w="206988" h="205562">
                  <a:moveTo>
                    <a:pt x="154345" y="79615"/>
                  </a:moveTo>
                  <a:lnTo>
                    <a:pt x="134101" y="35652"/>
                  </a:lnTo>
                  <a:lnTo>
                    <a:pt x="114941" y="10957"/>
                  </a:lnTo>
                  <a:lnTo>
                    <a:pt x="95108" y="2307"/>
                  </a:lnTo>
                  <a:lnTo>
                    <a:pt x="83268" y="0"/>
                  </a:lnTo>
                  <a:lnTo>
                    <a:pt x="73035" y="802"/>
                  </a:lnTo>
                  <a:lnTo>
                    <a:pt x="55426" y="7932"/>
                  </a:lnTo>
                  <a:lnTo>
                    <a:pt x="42920" y="22020"/>
                  </a:lnTo>
                  <a:lnTo>
                    <a:pt x="14740" y="80104"/>
                  </a:lnTo>
                  <a:lnTo>
                    <a:pt x="4560" y="102059"/>
                  </a:lnTo>
                  <a:lnTo>
                    <a:pt x="0" y="140727"/>
                  </a:lnTo>
                  <a:lnTo>
                    <a:pt x="6707" y="179481"/>
                  </a:lnTo>
                  <a:lnTo>
                    <a:pt x="16978" y="198479"/>
                  </a:lnTo>
                  <a:lnTo>
                    <a:pt x="24163" y="203311"/>
                  </a:lnTo>
                  <a:lnTo>
                    <a:pt x="41504" y="205561"/>
                  </a:lnTo>
                  <a:lnTo>
                    <a:pt x="49872" y="202184"/>
                  </a:lnTo>
                  <a:lnTo>
                    <a:pt x="72827" y="180662"/>
                  </a:lnTo>
                  <a:lnTo>
                    <a:pt x="93276" y="150889"/>
                  </a:lnTo>
                  <a:lnTo>
                    <a:pt x="115093" y="91441"/>
                  </a:lnTo>
                  <a:lnTo>
                    <a:pt x="121245" y="50409"/>
                  </a:lnTo>
                  <a:lnTo>
                    <a:pt x="128149" y="91381"/>
                  </a:lnTo>
                  <a:lnTo>
                    <a:pt x="142943" y="122096"/>
                  </a:lnTo>
                  <a:lnTo>
                    <a:pt x="158636" y="136710"/>
                  </a:lnTo>
                  <a:lnTo>
                    <a:pt x="167734" y="142245"/>
                  </a:lnTo>
                  <a:lnTo>
                    <a:pt x="176139" y="143595"/>
                  </a:lnTo>
                  <a:lnTo>
                    <a:pt x="184082" y="142155"/>
                  </a:lnTo>
                  <a:lnTo>
                    <a:pt x="206987" y="132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58342" y="3112754"/>
              <a:ext cx="105285" cy="144138"/>
            </a:xfrm>
            <a:custGeom>
              <a:avLst/>
              <a:gdLst/>
              <a:ahLst/>
              <a:cxnLst/>
              <a:rect l="0" t="0" r="0" b="0"/>
              <a:pathLst>
                <a:path w="105285" h="144138">
                  <a:moveTo>
                    <a:pt x="0" y="56323"/>
                  </a:moveTo>
                  <a:lnTo>
                    <a:pt x="3119" y="99015"/>
                  </a:lnTo>
                  <a:lnTo>
                    <a:pt x="15618" y="144137"/>
                  </a:lnTo>
                  <a:lnTo>
                    <a:pt x="13570" y="138635"/>
                  </a:lnTo>
                  <a:lnTo>
                    <a:pt x="10929" y="85346"/>
                  </a:lnTo>
                  <a:lnTo>
                    <a:pt x="13046" y="59863"/>
                  </a:lnTo>
                  <a:lnTo>
                    <a:pt x="21786" y="36839"/>
                  </a:lnTo>
                  <a:lnTo>
                    <a:pt x="36588" y="21148"/>
                  </a:lnTo>
                  <a:lnTo>
                    <a:pt x="74687" y="1542"/>
                  </a:lnTo>
                  <a:lnTo>
                    <a:pt x="88956" y="0"/>
                  </a:lnTo>
                  <a:lnTo>
                    <a:pt x="105284" y="3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99114" y="3092053"/>
              <a:ext cx="154026" cy="203367"/>
            </a:xfrm>
            <a:custGeom>
              <a:avLst/>
              <a:gdLst/>
              <a:ahLst/>
              <a:cxnLst/>
              <a:rect l="0" t="0" r="0" b="0"/>
              <a:pathLst>
                <a:path w="154026" h="203367">
                  <a:moveTo>
                    <a:pt x="17155" y="66496"/>
                  </a:moveTo>
                  <a:lnTo>
                    <a:pt x="35136" y="82137"/>
                  </a:lnTo>
                  <a:lnTo>
                    <a:pt x="52053" y="90215"/>
                  </a:lnTo>
                  <a:lnTo>
                    <a:pt x="86897" y="95751"/>
                  </a:lnTo>
                  <a:lnTo>
                    <a:pt x="110153" y="90806"/>
                  </a:lnTo>
                  <a:lnTo>
                    <a:pt x="131017" y="79640"/>
                  </a:lnTo>
                  <a:lnTo>
                    <a:pt x="148089" y="62979"/>
                  </a:lnTo>
                  <a:lnTo>
                    <a:pt x="151237" y="54793"/>
                  </a:lnTo>
                  <a:lnTo>
                    <a:pt x="150997" y="46996"/>
                  </a:lnTo>
                  <a:lnTo>
                    <a:pt x="144491" y="32093"/>
                  </a:lnTo>
                  <a:lnTo>
                    <a:pt x="133800" y="17670"/>
                  </a:lnTo>
                  <a:lnTo>
                    <a:pt x="109038" y="1986"/>
                  </a:lnTo>
                  <a:lnTo>
                    <a:pt x="89578" y="0"/>
                  </a:lnTo>
                  <a:lnTo>
                    <a:pt x="69230" y="4187"/>
                  </a:lnTo>
                  <a:lnTo>
                    <a:pt x="48488" y="13847"/>
                  </a:lnTo>
                  <a:lnTo>
                    <a:pt x="33811" y="29058"/>
                  </a:lnTo>
                  <a:lnTo>
                    <a:pt x="9266" y="73009"/>
                  </a:lnTo>
                  <a:lnTo>
                    <a:pt x="0" y="113009"/>
                  </a:lnTo>
                  <a:lnTo>
                    <a:pt x="4071" y="137471"/>
                  </a:lnTo>
                  <a:lnTo>
                    <a:pt x="19517" y="167854"/>
                  </a:lnTo>
                  <a:lnTo>
                    <a:pt x="33413" y="182904"/>
                  </a:lnTo>
                  <a:lnTo>
                    <a:pt x="51287" y="193492"/>
                  </a:lnTo>
                  <a:lnTo>
                    <a:pt x="99763" y="201416"/>
                  </a:lnTo>
                  <a:lnTo>
                    <a:pt x="154025" y="20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0373" y="3706031"/>
            <a:ext cx="736995" cy="365918"/>
            <a:chOff x="1800373" y="3706031"/>
            <a:chExt cx="736995" cy="365918"/>
          </a:xfrm>
        </p:grpSpPr>
        <p:sp>
          <p:nvSpPr>
            <p:cNvPr id="102" name="Freeform 101"/>
            <p:cNvSpPr/>
            <p:nvPr/>
          </p:nvSpPr>
          <p:spPr>
            <a:xfrm>
              <a:off x="1800373" y="3706031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065" y="156585"/>
                  </a:lnTo>
                  <a:lnTo>
                    <a:pt x="10094" y="207702"/>
                  </a:lnTo>
                  <a:lnTo>
                    <a:pt x="10443" y="268971"/>
                  </a:lnTo>
                  <a:lnTo>
                    <a:pt x="10511" y="326134"/>
                  </a:lnTo>
                  <a:lnTo>
                    <a:pt x="9351" y="346160"/>
                  </a:lnTo>
                  <a:lnTo>
                    <a:pt x="7404" y="346587"/>
                  </a:lnTo>
                  <a:lnTo>
                    <a:pt x="4936" y="343362"/>
                  </a:lnTo>
                  <a:lnTo>
                    <a:pt x="1462" y="316466"/>
                  </a:lnTo>
                  <a:lnTo>
                    <a:pt x="11645" y="254959"/>
                  </a:lnTo>
                  <a:lnTo>
                    <a:pt x="19213" y="233808"/>
                  </a:lnTo>
                  <a:lnTo>
                    <a:pt x="30376" y="216609"/>
                  </a:lnTo>
                  <a:lnTo>
                    <a:pt x="46256" y="204285"/>
                  </a:lnTo>
                  <a:lnTo>
                    <a:pt x="55403" y="199361"/>
                  </a:lnTo>
                  <a:lnTo>
                    <a:pt x="74926" y="197009"/>
                  </a:lnTo>
                  <a:lnTo>
                    <a:pt x="85046" y="198020"/>
                  </a:lnTo>
                  <a:lnTo>
                    <a:pt x="105648" y="208501"/>
                  </a:lnTo>
                  <a:lnTo>
                    <a:pt x="125333" y="226028"/>
                  </a:lnTo>
                  <a:lnTo>
                    <a:pt x="153915" y="272288"/>
                  </a:lnTo>
                  <a:lnTo>
                    <a:pt x="161993" y="295322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18811" y="3884689"/>
              <a:ext cx="171117" cy="169162"/>
            </a:xfrm>
            <a:custGeom>
              <a:avLst/>
              <a:gdLst/>
              <a:ahLst/>
              <a:cxnLst/>
              <a:rect l="0" t="0" r="0" b="0"/>
              <a:pathLst>
                <a:path w="171117" h="169162">
                  <a:moveTo>
                    <a:pt x="97416" y="74026"/>
                  </a:moveTo>
                  <a:lnTo>
                    <a:pt x="103006" y="57258"/>
                  </a:lnTo>
                  <a:lnTo>
                    <a:pt x="102630" y="39667"/>
                  </a:lnTo>
                  <a:lnTo>
                    <a:pt x="97394" y="21321"/>
                  </a:lnTo>
                  <a:lnTo>
                    <a:pt x="87268" y="5368"/>
                  </a:lnTo>
                  <a:lnTo>
                    <a:pt x="78953" y="1347"/>
                  </a:lnTo>
                  <a:lnTo>
                    <a:pt x="57235" y="0"/>
                  </a:lnTo>
                  <a:lnTo>
                    <a:pt x="38224" y="6420"/>
                  </a:lnTo>
                  <a:lnTo>
                    <a:pt x="29879" y="11408"/>
                  </a:lnTo>
                  <a:lnTo>
                    <a:pt x="17487" y="26308"/>
                  </a:lnTo>
                  <a:lnTo>
                    <a:pt x="0" y="70059"/>
                  </a:lnTo>
                  <a:lnTo>
                    <a:pt x="52" y="110025"/>
                  </a:lnTo>
                  <a:lnTo>
                    <a:pt x="7476" y="145913"/>
                  </a:lnTo>
                  <a:lnTo>
                    <a:pt x="12890" y="154706"/>
                  </a:lnTo>
                  <a:lnTo>
                    <a:pt x="28264" y="167595"/>
                  </a:lnTo>
                  <a:lnTo>
                    <a:pt x="36107" y="169161"/>
                  </a:lnTo>
                  <a:lnTo>
                    <a:pt x="43675" y="167865"/>
                  </a:lnTo>
                  <a:lnTo>
                    <a:pt x="51060" y="164661"/>
                  </a:lnTo>
                  <a:lnTo>
                    <a:pt x="65505" y="148623"/>
                  </a:lnTo>
                  <a:lnTo>
                    <a:pt x="83672" y="113286"/>
                  </a:lnTo>
                  <a:lnTo>
                    <a:pt x="90138" y="87965"/>
                  </a:lnTo>
                  <a:lnTo>
                    <a:pt x="89112" y="65014"/>
                  </a:lnTo>
                  <a:lnTo>
                    <a:pt x="90711" y="59829"/>
                  </a:lnTo>
                  <a:lnTo>
                    <a:pt x="94116" y="58712"/>
                  </a:lnTo>
                  <a:lnTo>
                    <a:pt x="98726" y="60307"/>
                  </a:lnTo>
                  <a:lnTo>
                    <a:pt x="106967" y="71438"/>
                  </a:lnTo>
                  <a:lnTo>
                    <a:pt x="140369" y="124246"/>
                  </a:lnTo>
                  <a:lnTo>
                    <a:pt x="152771" y="137290"/>
                  </a:lnTo>
                  <a:lnTo>
                    <a:pt x="171116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89927" y="3821844"/>
              <a:ext cx="136872" cy="250105"/>
            </a:xfrm>
            <a:custGeom>
              <a:avLst/>
              <a:gdLst/>
              <a:ahLst/>
              <a:cxnLst/>
              <a:rect l="0" t="0" r="0" b="0"/>
              <a:pathLst>
                <a:path w="136872" h="250105">
                  <a:moveTo>
                    <a:pt x="0" y="63171"/>
                  </a:moveTo>
                  <a:lnTo>
                    <a:pt x="14654" y="121788"/>
                  </a:lnTo>
                  <a:lnTo>
                    <a:pt x="31667" y="178385"/>
                  </a:lnTo>
                  <a:lnTo>
                    <a:pt x="50314" y="230378"/>
                  </a:lnTo>
                  <a:lnTo>
                    <a:pt x="61746" y="247060"/>
                  </a:lnTo>
                  <a:lnTo>
                    <a:pt x="68070" y="250104"/>
                  </a:lnTo>
                  <a:lnTo>
                    <a:pt x="74626" y="249794"/>
                  </a:lnTo>
                  <a:lnTo>
                    <a:pt x="81336" y="247248"/>
                  </a:lnTo>
                  <a:lnTo>
                    <a:pt x="91912" y="235060"/>
                  </a:lnTo>
                  <a:lnTo>
                    <a:pt x="99341" y="216775"/>
                  </a:lnTo>
                  <a:lnTo>
                    <a:pt x="110092" y="158976"/>
                  </a:lnTo>
                  <a:lnTo>
                    <a:pt x="115853" y="101549"/>
                  </a:lnTo>
                  <a:lnTo>
                    <a:pt x="123924" y="50865"/>
                  </a:lnTo>
                  <a:lnTo>
                    <a:pt x="128745" y="1936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70202" y="3808817"/>
              <a:ext cx="167166" cy="220634"/>
            </a:xfrm>
            <a:custGeom>
              <a:avLst/>
              <a:gdLst/>
              <a:ahLst/>
              <a:cxnLst/>
              <a:rect l="0" t="0" r="0" b="0"/>
              <a:pathLst>
                <a:path w="167166" h="220634">
                  <a:moveTo>
                    <a:pt x="9238" y="76198"/>
                  </a:moveTo>
                  <a:lnTo>
                    <a:pt x="27219" y="91839"/>
                  </a:lnTo>
                  <a:lnTo>
                    <a:pt x="44136" y="99918"/>
                  </a:lnTo>
                  <a:lnTo>
                    <a:pt x="78980" y="105453"/>
                  </a:lnTo>
                  <a:lnTo>
                    <a:pt x="113350" y="101504"/>
                  </a:lnTo>
                  <a:lnTo>
                    <a:pt x="121930" y="96578"/>
                  </a:lnTo>
                  <a:lnTo>
                    <a:pt x="134583" y="81747"/>
                  </a:lnTo>
                  <a:lnTo>
                    <a:pt x="137255" y="72878"/>
                  </a:lnTo>
                  <a:lnTo>
                    <a:pt x="137104" y="53666"/>
                  </a:lnTo>
                  <a:lnTo>
                    <a:pt x="124853" y="23119"/>
                  </a:lnTo>
                  <a:lnTo>
                    <a:pt x="106636" y="8544"/>
                  </a:lnTo>
                  <a:lnTo>
                    <a:pt x="95227" y="3019"/>
                  </a:lnTo>
                  <a:lnTo>
                    <a:pt x="73192" y="0"/>
                  </a:lnTo>
                  <a:lnTo>
                    <a:pt x="62402" y="833"/>
                  </a:lnTo>
                  <a:lnTo>
                    <a:pt x="44175" y="11117"/>
                  </a:lnTo>
                  <a:lnTo>
                    <a:pt x="13410" y="46315"/>
                  </a:lnTo>
                  <a:lnTo>
                    <a:pt x="5243" y="69546"/>
                  </a:lnTo>
                  <a:lnTo>
                    <a:pt x="0" y="128177"/>
                  </a:lnTo>
                  <a:lnTo>
                    <a:pt x="4681" y="167638"/>
                  </a:lnTo>
                  <a:lnTo>
                    <a:pt x="16571" y="187418"/>
                  </a:lnTo>
                  <a:lnTo>
                    <a:pt x="33554" y="202838"/>
                  </a:lnTo>
                  <a:lnTo>
                    <a:pt x="52801" y="213591"/>
                  </a:lnTo>
                  <a:lnTo>
                    <a:pt x="94545" y="220633"/>
                  </a:lnTo>
                  <a:lnTo>
                    <a:pt x="120852" y="216040"/>
                  </a:lnTo>
                  <a:lnTo>
                    <a:pt x="167165" y="192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874506" y="4529236"/>
            <a:ext cx="915127" cy="573759"/>
            <a:chOff x="1874506" y="4529236"/>
            <a:chExt cx="915127" cy="573759"/>
          </a:xfrm>
        </p:grpSpPr>
        <p:sp>
          <p:nvSpPr>
            <p:cNvPr id="107" name="Freeform 106"/>
            <p:cNvSpPr/>
            <p:nvPr/>
          </p:nvSpPr>
          <p:spPr>
            <a:xfrm>
              <a:off x="1874506" y="4779938"/>
              <a:ext cx="277552" cy="253159"/>
            </a:xfrm>
            <a:custGeom>
              <a:avLst/>
              <a:gdLst/>
              <a:ahLst/>
              <a:cxnLst/>
              <a:rect l="0" t="0" r="0" b="0"/>
              <a:pathLst>
                <a:path w="277552" h="253159">
                  <a:moveTo>
                    <a:pt x="10095" y="21056"/>
                  </a:moveTo>
                  <a:lnTo>
                    <a:pt x="1761" y="58534"/>
                  </a:lnTo>
                  <a:lnTo>
                    <a:pt x="0" y="109958"/>
                  </a:lnTo>
                  <a:lnTo>
                    <a:pt x="1992" y="164006"/>
                  </a:lnTo>
                  <a:lnTo>
                    <a:pt x="23297" y="220512"/>
                  </a:lnTo>
                  <a:lnTo>
                    <a:pt x="29424" y="226556"/>
                  </a:lnTo>
                  <a:lnTo>
                    <a:pt x="37019" y="229416"/>
                  </a:lnTo>
                  <a:lnTo>
                    <a:pt x="45592" y="230153"/>
                  </a:lnTo>
                  <a:lnTo>
                    <a:pt x="52477" y="227135"/>
                  </a:lnTo>
                  <a:lnTo>
                    <a:pt x="63246" y="214422"/>
                  </a:lnTo>
                  <a:lnTo>
                    <a:pt x="85758" y="169260"/>
                  </a:lnTo>
                  <a:lnTo>
                    <a:pt x="90516" y="142687"/>
                  </a:lnTo>
                  <a:lnTo>
                    <a:pt x="94124" y="136068"/>
                  </a:lnTo>
                  <a:lnTo>
                    <a:pt x="98870" y="133996"/>
                  </a:lnTo>
                  <a:lnTo>
                    <a:pt x="104373" y="134954"/>
                  </a:lnTo>
                  <a:lnTo>
                    <a:pt x="109212" y="140272"/>
                  </a:lnTo>
                  <a:lnTo>
                    <a:pt x="134657" y="195319"/>
                  </a:lnTo>
                  <a:lnTo>
                    <a:pt x="175193" y="248143"/>
                  </a:lnTo>
                  <a:lnTo>
                    <a:pt x="183331" y="251996"/>
                  </a:lnTo>
                  <a:lnTo>
                    <a:pt x="201732" y="253158"/>
                  </a:lnTo>
                  <a:lnTo>
                    <a:pt x="218489" y="246655"/>
                  </a:lnTo>
                  <a:lnTo>
                    <a:pt x="248311" y="223417"/>
                  </a:lnTo>
                  <a:lnTo>
                    <a:pt x="264081" y="192019"/>
                  </a:lnTo>
                  <a:lnTo>
                    <a:pt x="277551" y="132252"/>
                  </a:lnTo>
                  <a:lnTo>
                    <a:pt x="271372" y="74173"/>
                  </a:lnTo>
                  <a:lnTo>
                    <a:pt x="256675" y="15486"/>
                  </a:lnTo>
                  <a:lnTo>
                    <a:pt x="2522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13666" y="4843109"/>
              <a:ext cx="131193" cy="212956"/>
            </a:xfrm>
            <a:custGeom>
              <a:avLst/>
              <a:gdLst/>
              <a:ahLst/>
              <a:cxnLst/>
              <a:rect l="0" t="0" r="0" b="0"/>
              <a:pathLst>
                <a:path w="131193" h="212956">
                  <a:moveTo>
                    <a:pt x="71017" y="0"/>
                  </a:moveTo>
                  <a:lnTo>
                    <a:pt x="54250" y="5589"/>
                  </a:lnTo>
                  <a:lnTo>
                    <a:pt x="39779" y="17691"/>
                  </a:lnTo>
                  <a:lnTo>
                    <a:pt x="21597" y="44236"/>
                  </a:lnTo>
                  <a:lnTo>
                    <a:pt x="2422" y="96205"/>
                  </a:lnTo>
                  <a:lnTo>
                    <a:pt x="0" y="133660"/>
                  </a:lnTo>
                  <a:lnTo>
                    <a:pt x="12171" y="189090"/>
                  </a:lnTo>
                  <a:lnTo>
                    <a:pt x="17749" y="197420"/>
                  </a:lnTo>
                  <a:lnTo>
                    <a:pt x="33304" y="209794"/>
                  </a:lnTo>
                  <a:lnTo>
                    <a:pt x="51917" y="212955"/>
                  </a:lnTo>
                  <a:lnTo>
                    <a:pt x="61793" y="212160"/>
                  </a:lnTo>
                  <a:lnTo>
                    <a:pt x="79006" y="205037"/>
                  </a:lnTo>
                  <a:lnTo>
                    <a:pt x="94455" y="192903"/>
                  </a:lnTo>
                  <a:lnTo>
                    <a:pt x="115137" y="166341"/>
                  </a:lnTo>
                  <a:lnTo>
                    <a:pt x="128024" y="135073"/>
                  </a:lnTo>
                  <a:lnTo>
                    <a:pt x="131192" y="97863"/>
                  </a:lnTo>
                  <a:lnTo>
                    <a:pt x="127787" y="75080"/>
                  </a:lnTo>
                  <a:lnTo>
                    <a:pt x="119255" y="56375"/>
                  </a:lnTo>
                  <a:lnTo>
                    <a:pt x="92075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76667" y="4853637"/>
              <a:ext cx="129116" cy="190548"/>
            </a:xfrm>
            <a:custGeom>
              <a:avLst/>
              <a:gdLst/>
              <a:ahLst/>
              <a:cxnLst/>
              <a:rect l="0" t="0" r="0" b="0"/>
              <a:pathLst>
                <a:path w="129116" h="190548">
                  <a:moveTo>
                    <a:pt x="13302" y="10528"/>
                  </a:moveTo>
                  <a:lnTo>
                    <a:pt x="2123" y="21707"/>
                  </a:lnTo>
                  <a:lnTo>
                    <a:pt x="0" y="28509"/>
                  </a:lnTo>
                  <a:lnTo>
                    <a:pt x="2177" y="80270"/>
                  </a:lnTo>
                  <a:lnTo>
                    <a:pt x="3825" y="133966"/>
                  </a:lnTo>
                  <a:lnTo>
                    <a:pt x="8310" y="161706"/>
                  </a:lnTo>
                  <a:lnTo>
                    <a:pt x="13483" y="172144"/>
                  </a:lnTo>
                  <a:lnTo>
                    <a:pt x="28590" y="186863"/>
                  </a:lnTo>
                  <a:lnTo>
                    <a:pt x="37532" y="190086"/>
                  </a:lnTo>
                  <a:lnTo>
                    <a:pt x="56826" y="190547"/>
                  </a:lnTo>
                  <a:lnTo>
                    <a:pt x="73980" y="183734"/>
                  </a:lnTo>
                  <a:lnTo>
                    <a:pt x="89403" y="171736"/>
                  </a:lnTo>
                  <a:lnTo>
                    <a:pt x="110069" y="145251"/>
                  </a:lnTo>
                  <a:lnTo>
                    <a:pt x="122952" y="114007"/>
                  </a:lnTo>
                  <a:lnTo>
                    <a:pt x="127898" y="62121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40660" y="4674653"/>
              <a:ext cx="17766" cy="400083"/>
            </a:xfrm>
            <a:custGeom>
              <a:avLst/>
              <a:gdLst/>
              <a:ahLst/>
              <a:cxnLst/>
              <a:rect l="0" t="0" r="0" b="0"/>
              <a:pathLst>
                <a:path w="17766" h="40008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4" y="140781"/>
                  </a:lnTo>
                  <a:lnTo>
                    <a:pt x="6643" y="201200"/>
                  </a:lnTo>
                  <a:lnTo>
                    <a:pt x="10180" y="260436"/>
                  </a:lnTo>
                  <a:lnTo>
                    <a:pt x="15517" y="311912"/>
                  </a:lnTo>
                  <a:lnTo>
                    <a:pt x="17321" y="371228"/>
                  </a:lnTo>
                  <a:lnTo>
                    <a:pt x="17765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53725" y="4529236"/>
              <a:ext cx="135908" cy="573759"/>
            </a:xfrm>
            <a:custGeom>
              <a:avLst/>
              <a:gdLst/>
              <a:ahLst/>
              <a:cxnLst/>
              <a:rect l="0" t="0" r="0" b="0"/>
              <a:pathLst>
                <a:path w="135908" h="573759">
                  <a:moveTo>
                    <a:pt x="73155" y="366515"/>
                  </a:moveTo>
                  <a:lnTo>
                    <a:pt x="67566" y="349747"/>
                  </a:lnTo>
                  <a:lnTo>
                    <a:pt x="55463" y="338396"/>
                  </a:lnTo>
                  <a:lnTo>
                    <a:pt x="47323" y="333731"/>
                  </a:lnTo>
                  <a:lnTo>
                    <a:pt x="39556" y="334131"/>
                  </a:lnTo>
                  <a:lnTo>
                    <a:pt x="24687" y="343933"/>
                  </a:lnTo>
                  <a:lnTo>
                    <a:pt x="8752" y="369183"/>
                  </a:lnTo>
                  <a:lnTo>
                    <a:pt x="1292" y="418731"/>
                  </a:lnTo>
                  <a:lnTo>
                    <a:pt x="0" y="466735"/>
                  </a:lnTo>
                  <a:lnTo>
                    <a:pt x="2683" y="529118"/>
                  </a:lnTo>
                  <a:lnTo>
                    <a:pt x="9079" y="552257"/>
                  </a:lnTo>
                  <a:lnTo>
                    <a:pt x="19721" y="570340"/>
                  </a:lnTo>
                  <a:lnTo>
                    <a:pt x="25834" y="573758"/>
                  </a:lnTo>
                  <a:lnTo>
                    <a:pt x="32249" y="573697"/>
                  </a:lnTo>
                  <a:lnTo>
                    <a:pt x="45616" y="567390"/>
                  </a:lnTo>
                  <a:lnTo>
                    <a:pt x="59356" y="556788"/>
                  </a:lnTo>
                  <a:lnTo>
                    <a:pt x="70142" y="538039"/>
                  </a:lnTo>
                  <a:lnTo>
                    <a:pt x="92188" y="482284"/>
                  </a:lnTo>
                  <a:lnTo>
                    <a:pt x="106611" y="432142"/>
                  </a:lnTo>
                  <a:lnTo>
                    <a:pt x="118293" y="374652"/>
                  </a:lnTo>
                  <a:lnTo>
                    <a:pt x="125582" y="330747"/>
                  </a:lnTo>
                  <a:lnTo>
                    <a:pt x="131551" y="285108"/>
                  </a:lnTo>
                  <a:lnTo>
                    <a:pt x="134204" y="241427"/>
                  </a:lnTo>
                  <a:lnTo>
                    <a:pt x="135383" y="198616"/>
                  </a:lnTo>
                  <a:lnTo>
                    <a:pt x="135907" y="156193"/>
                  </a:lnTo>
                  <a:lnTo>
                    <a:pt x="135032" y="94017"/>
                  </a:lnTo>
                  <a:lnTo>
                    <a:pt x="127884" y="39200"/>
                  </a:lnTo>
                  <a:lnTo>
                    <a:pt x="121656" y="7742"/>
                  </a:lnTo>
                  <a:lnTo>
                    <a:pt x="118357" y="991"/>
                  </a:lnTo>
                  <a:lnTo>
                    <a:pt x="114988" y="0"/>
                  </a:lnTo>
                  <a:lnTo>
                    <a:pt x="111573" y="2848"/>
                  </a:lnTo>
                  <a:lnTo>
                    <a:pt x="97685" y="42212"/>
                  </a:lnTo>
                  <a:lnTo>
                    <a:pt x="88352" y="89621"/>
                  </a:lnTo>
                  <a:lnTo>
                    <a:pt x="85067" y="146432"/>
                  </a:lnTo>
                  <a:lnTo>
                    <a:pt x="84094" y="201999"/>
                  </a:lnTo>
                  <a:lnTo>
                    <a:pt x="83805" y="262397"/>
                  </a:lnTo>
                  <a:lnTo>
                    <a:pt x="83720" y="324747"/>
                  </a:lnTo>
                  <a:lnTo>
                    <a:pt x="84865" y="386505"/>
                  </a:lnTo>
                  <a:lnTo>
                    <a:pt x="92093" y="441198"/>
                  </a:lnTo>
                  <a:lnTo>
                    <a:pt x="105015" y="499074"/>
                  </a:lnTo>
                  <a:lnTo>
                    <a:pt x="115269" y="534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2168870" y="1442404"/>
            <a:ext cx="2137286" cy="63172"/>
          </a:xfrm>
          <a:custGeom>
            <a:avLst/>
            <a:gdLst/>
            <a:ahLst/>
            <a:cxnLst/>
            <a:rect l="0" t="0" r="0" b="0"/>
            <a:pathLst>
              <a:path w="2137286" h="63172">
                <a:moveTo>
                  <a:pt x="2137285" y="21057"/>
                </a:moveTo>
                <a:lnTo>
                  <a:pt x="2099807" y="12723"/>
                </a:lnTo>
                <a:lnTo>
                  <a:pt x="2048384" y="10962"/>
                </a:lnTo>
                <a:lnTo>
                  <a:pt x="1991996" y="9444"/>
                </a:lnTo>
                <a:lnTo>
                  <a:pt x="1928865" y="2212"/>
                </a:lnTo>
                <a:lnTo>
                  <a:pt x="1878999" y="655"/>
                </a:lnTo>
                <a:lnTo>
                  <a:pt x="1822890" y="194"/>
                </a:lnTo>
                <a:lnTo>
                  <a:pt x="1769220" y="57"/>
                </a:lnTo>
                <a:lnTo>
                  <a:pt x="1713154" y="17"/>
                </a:lnTo>
                <a:lnTo>
                  <a:pt x="1652088" y="5"/>
                </a:lnTo>
                <a:lnTo>
                  <a:pt x="1589540" y="1"/>
                </a:lnTo>
                <a:lnTo>
                  <a:pt x="1526554" y="0"/>
                </a:lnTo>
                <a:lnTo>
                  <a:pt x="1469677" y="0"/>
                </a:lnTo>
                <a:lnTo>
                  <a:pt x="1416950" y="0"/>
                </a:lnTo>
                <a:lnTo>
                  <a:pt x="1353754" y="0"/>
                </a:lnTo>
                <a:lnTo>
                  <a:pt x="1308247" y="0"/>
                </a:lnTo>
                <a:lnTo>
                  <a:pt x="1264626" y="0"/>
                </a:lnTo>
                <a:lnTo>
                  <a:pt x="1218722" y="0"/>
                </a:lnTo>
                <a:lnTo>
                  <a:pt x="1171024" y="0"/>
                </a:lnTo>
                <a:lnTo>
                  <a:pt x="1122529" y="0"/>
                </a:lnTo>
                <a:lnTo>
                  <a:pt x="1065957" y="0"/>
                </a:lnTo>
                <a:lnTo>
                  <a:pt x="1019559" y="0"/>
                </a:lnTo>
                <a:lnTo>
                  <a:pt x="959408" y="0"/>
                </a:lnTo>
                <a:lnTo>
                  <a:pt x="906490" y="0"/>
                </a:lnTo>
                <a:lnTo>
                  <a:pt x="844408" y="0"/>
                </a:lnTo>
                <a:lnTo>
                  <a:pt x="790918" y="0"/>
                </a:lnTo>
                <a:lnTo>
                  <a:pt x="728666" y="5589"/>
                </a:lnTo>
                <a:lnTo>
                  <a:pt x="682210" y="8333"/>
                </a:lnTo>
                <a:lnTo>
                  <a:pt x="619377" y="12997"/>
                </a:lnTo>
                <a:lnTo>
                  <a:pt x="556224" y="19465"/>
                </a:lnTo>
                <a:lnTo>
                  <a:pt x="498689" y="20742"/>
                </a:lnTo>
                <a:lnTo>
                  <a:pt x="442264" y="24114"/>
                </a:lnTo>
                <a:lnTo>
                  <a:pt x="386058" y="30109"/>
                </a:lnTo>
                <a:lnTo>
                  <a:pt x="329896" y="38529"/>
                </a:lnTo>
                <a:lnTo>
                  <a:pt x="284270" y="41052"/>
                </a:lnTo>
                <a:lnTo>
                  <a:pt x="223958" y="42969"/>
                </a:lnTo>
                <a:lnTo>
                  <a:pt x="174893" y="49256"/>
                </a:lnTo>
                <a:lnTo>
                  <a:pt x="127209" y="52809"/>
                </a:lnTo>
                <a:lnTo>
                  <a:pt x="66288" y="59581"/>
                </a:lnTo>
                <a:lnTo>
                  <a:pt x="14480" y="62461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3095378" y="1937243"/>
            <a:ext cx="2053058" cy="505369"/>
            <a:chOff x="3095378" y="1937243"/>
            <a:chExt cx="2053058" cy="505369"/>
          </a:xfrm>
        </p:grpSpPr>
        <p:sp>
          <p:nvSpPr>
            <p:cNvPr id="114" name="Freeform 113"/>
            <p:cNvSpPr/>
            <p:nvPr/>
          </p:nvSpPr>
          <p:spPr>
            <a:xfrm>
              <a:off x="3095378" y="2055798"/>
              <a:ext cx="865572" cy="281529"/>
            </a:xfrm>
            <a:custGeom>
              <a:avLst/>
              <a:gdLst/>
              <a:ahLst/>
              <a:cxnLst/>
              <a:rect l="0" t="0" r="0" b="0"/>
              <a:pathLst>
                <a:path w="865572" h="281529">
                  <a:moveTo>
                    <a:pt x="0" y="165715"/>
                  </a:moveTo>
                  <a:lnTo>
                    <a:pt x="16767" y="171304"/>
                  </a:lnTo>
                  <a:lnTo>
                    <a:pt x="34358" y="170928"/>
                  </a:lnTo>
                  <a:lnTo>
                    <a:pt x="94168" y="166401"/>
                  </a:lnTo>
                  <a:lnTo>
                    <a:pt x="142285" y="165918"/>
                  </a:lnTo>
                  <a:lnTo>
                    <a:pt x="193587" y="165775"/>
                  </a:lnTo>
                  <a:lnTo>
                    <a:pt x="247002" y="164562"/>
                  </a:lnTo>
                  <a:lnTo>
                    <a:pt x="306762" y="158484"/>
                  </a:lnTo>
                  <a:lnTo>
                    <a:pt x="368923" y="156163"/>
                  </a:lnTo>
                  <a:lnTo>
                    <a:pt x="431794" y="155476"/>
                  </a:lnTo>
                  <a:lnTo>
                    <a:pt x="494876" y="155272"/>
                  </a:lnTo>
                  <a:lnTo>
                    <a:pt x="558021" y="155212"/>
                  </a:lnTo>
                  <a:lnTo>
                    <a:pt x="621185" y="155194"/>
                  </a:lnTo>
                  <a:lnTo>
                    <a:pt x="683183" y="155188"/>
                  </a:lnTo>
                  <a:lnTo>
                    <a:pt x="737948" y="156357"/>
                  </a:lnTo>
                  <a:lnTo>
                    <a:pt x="798968" y="160400"/>
                  </a:lnTo>
                  <a:lnTo>
                    <a:pt x="856081" y="156216"/>
                  </a:lnTo>
                  <a:lnTo>
                    <a:pt x="863179" y="152363"/>
                  </a:lnTo>
                  <a:lnTo>
                    <a:pt x="865571" y="146285"/>
                  </a:lnTo>
                  <a:lnTo>
                    <a:pt x="864826" y="138724"/>
                  </a:lnTo>
                  <a:lnTo>
                    <a:pt x="851521" y="120963"/>
                  </a:lnTo>
                  <a:lnTo>
                    <a:pt x="799262" y="80965"/>
                  </a:lnTo>
                  <a:lnTo>
                    <a:pt x="749725" y="49747"/>
                  </a:lnTo>
                  <a:lnTo>
                    <a:pt x="698003" y="23859"/>
                  </a:lnTo>
                  <a:lnTo>
                    <a:pt x="651954" y="0"/>
                  </a:lnTo>
                  <a:lnTo>
                    <a:pt x="652225" y="2596"/>
                  </a:lnTo>
                  <a:lnTo>
                    <a:pt x="655915" y="7836"/>
                  </a:lnTo>
                  <a:lnTo>
                    <a:pt x="719151" y="46704"/>
                  </a:lnTo>
                  <a:lnTo>
                    <a:pt x="760670" y="78408"/>
                  </a:lnTo>
                  <a:lnTo>
                    <a:pt x="787293" y="94222"/>
                  </a:lnTo>
                  <a:lnTo>
                    <a:pt x="848212" y="134323"/>
                  </a:lnTo>
                  <a:lnTo>
                    <a:pt x="856763" y="141277"/>
                  </a:lnTo>
                  <a:lnTo>
                    <a:pt x="861294" y="149423"/>
                  </a:lnTo>
                  <a:lnTo>
                    <a:pt x="863209" y="167833"/>
                  </a:lnTo>
                  <a:lnTo>
                    <a:pt x="858572" y="176485"/>
                  </a:lnTo>
                  <a:lnTo>
                    <a:pt x="840942" y="192338"/>
                  </a:lnTo>
                  <a:lnTo>
                    <a:pt x="784580" y="226712"/>
                  </a:lnTo>
                  <a:lnTo>
                    <a:pt x="742568" y="260647"/>
                  </a:lnTo>
                  <a:lnTo>
                    <a:pt x="726466" y="281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16725" y="206358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2050"/>
                  </a:lnTo>
                  <a:lnTo>
                    <a:pt x="3120" y="111349"/>
                  </a:lnTo>
                  <a:lnTo>
                    <a:pt x="8333" y="174542"/>
                  </a:lnTo>
                  <a:lnTo>
                    <a:pt x="9878" y="230311"/>
                  </a:lnTo>
                  <a:lnTo>
                    <a:pt x="13455" y="274521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48269" y="1968829"/>
              <a:ext cx="326385" cy="147399"/>
            </a:xfrm>
            <a:custGeom>
              <a:avLst/>
              <a:gdLst/>
              <a:ahLst/>
              <a:cxnLst/>
              <a:rect l="0" t="0" r="0" b="0"/>
              <a:pathLst>
                <a:path w="326385" h="147399">
                  <a:moveTo>
                    <a:pt x="326384" y="0"/>
                  </a:moveTo>
                  <a:lnTo>
                    <a:pt x="264103" y="27533"/>
                  </a:lnTo>
                  <a:lnTo>
                    <a:pt x="201776" y="63374"/>
                  </a:lnTo>
                  <a:lnTo>
                    <a:pt x="142629" y="88471"/>
                  </a:lnTo>
                  <a:lnTo>
                    <a:pt x="87792" y="112838"/>
                  </a:lnTo>
                  <a:lnTo>
                    <a:pt x="31640" y="134853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32497" y="2358383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20819" y="17958"/>
                  </a:lnTo>
                  <a:lnTo>
                    <a:pt x="159606" y="34786"/>
                  </a:lnTo>
                  <a:lnTo>
                    <a:pt x="96518" y="54705"/>
                  </a:lnTo>
                  <a:lnTo>
                    <a:pt x="38476" y="759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00994" y="2000414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9" y="59941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69450" y="1947772"/>
              <a:ext cx="42116" cy="379027"/>
            </a:xfrm>
            <a:custGeom>
              <a:avLst/>
              <a:gdLst/>
              <a:ahLst/>
              <a:cxnLst/>
              <a:rect l="0" t="0" r="0" b="0"/>
              <a:pathLst>
                <a:path w="42116" h="379027">
                  <a:moveTo>
                    <a:pt x="42115" y="0"/>
                  </a:moveTo>
                  <a:lnTo>
                    <a:pt x="27460" y="60730"/>
                  </a:lnTo>
                  <a:lnTo>
                    <a:pt x="22954" y="118210"/>
                  </a:lnTo>
                  <a:lnTo>
                    <a:pt x="16030" y="174105"/>
                  </a:lnTo>
                  <a:lnTo>
                    <a:pt x="12159" y="233300"/>
                  </a:lnTo>
                  <a:lnTo>
                    <a:pt x="5423" y="284115"/>
                  </a:lnTo>
                  <a:lnTo>
                    <a:pt x="1072" y="34693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16850" y="1937243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31585" y="0"/>
                  </a:moveTo>
                  <a:lnTo>
                    <a:pt x="24349" y="44367"/>
                  </a:lnTo>
                  <a:lnTo>
                    <a:pt x="20862" y="103093"/>
                  </a:lnTo>
                  <a:lnTo>
                    <a:pt x="14110" y="151689"/>
                  </a:lnTo>
                  <a:lnTo>
                    <a:pt x="11589" y="199233"/>
                  </a:lnTo>
                  <a:lnTo>
                    <a:pt x="9673" y="260113"/>
                  </a:lnTo>
                  <a:lnTo>
                    <a:pt x="3386" y="311687"/>
                  </a:lnTo>
                  <a:lnTo>
                    <a:pt x="1003" y="369212"/>
                  </a:lnTo>
                  <a:lnTo>
                    <a:pt x="198" y="42916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853222" y="2874279"/>
            <a:ext cx="2537884" cy="1379235"/>
            <a:chOff x="2853222" y="2874279"/>
            <a:chExt cx="2537884" cy="1379235"/>
          </a:xfrm>
        </p:grpSpPr>
        <p:sp>
          <p:nvSpPr>
            <p:cNvPr id="122" name="Freeform 121"/>
            <p:cNvSpPr/>
            <p:nvPr/>
          </p:nvSpPr>
          <p:spPr>
            <a:xfrm>
              <a:off x="2853222" y="2971701"/>
              <a:ext cx="1013791" cy="355305"/>
            </a:xfrm>
            <a:custGeom>
              <a:avLst/>
              <a:gdLst/>
              <a:ahLst/>
              <a:cxnLst/>
              <a:rect l="0" t="0" r="0" b="0"/>
              <a:pathLst>
                <a:path w="1013791" h="355305">
                  <a:moveTo>
                    <a:pt x="0" y="260547"/>
                  </a:moveTo>
                  <a:lnTo>
                    <a:pt x="55045" y="243759"/>
                  </a:lnTo>
                  <a:lnTo>
                    <a:pt x="109573" y="240333"/>
                  </a:lnTo>
                  <a:lnTo>
                    <a:pt x="165437" y="239740"/>
                  </a:lnTo>
                  <a:lnTo>
                    <a:pt x="221374" y="236445"/>
                  </a:lnTo>
                  <a:lnTo>
                    <a:pt x="277305" y="230440"/>
                  </a:lnTo>
                  <a:lnTo>
                    <a:pt x="334583" y="228084"/>
                  </a:lnTo>
                  <a:lnTo>
                    <a:pt x="397890" y="220686"/>
                  </a:lnTo>
                  <a:lnTo>
                    <a:pt x="455802" y="218878"/>
                  </a:lnTo>
                  <a:lnTo>
                    <a:pt x="513472" y="211286"/>
                  </a:lnTo>
                  <a:lnTo>
                    <a:pt x="576855" y="208573"/>
                  </a:lnTo>
                  <a:lnTo>
                    <a:pt x="634783" y="208037"/>
                  </a:lnTo>
                  <a:lnTo>
                    <a:pt x="691286" y="207931"/>
                  </a:lnTo>
                  <a:lnTo>
                    <a:pt x="747507" y="207910"/>
                  </a:lnTo>
                  <a:lnTo>
                    <a:pt x="803673" y="207906"/>
                  </a:lnTo>
                  <a:lnTo>
                    <a:pt x="856967" y="207905"/>
                  </a:lnTo>
                  <a:lnTo>
                    <a:pt x="911623" y="202316"/>
                  </a:lnTo>
                  <a:lnTo>
                    <a:pt x="959273" y="193251"/>
                  </a:lnTo>
                  <a:lnTo>
                    <a:pt x="968238" y="186437"/>
                  </a:lnTo>
                  <a:lnTo>
                    <a:pt x="973045" y="177215"/>
                  </a:lnTo>
                  <a:lnTo>
                    <a:pt x="975081" y="166388"/>
                  </a:lnTo>
                  <a:lnTo>
                    <a:pt x="971103" y="144999"/>
                  </a:lnTo>
                  <a:lnTo>
                    <a:pt x="960366" y="123795"/>
                  </a:lnTo>
                  <a:lnTo>
                    <a:pt x="911962" y="67752"/>
                  </a:lnTo>
                  <a:lnTo>
                    <a:pt x="853498" y="8596"/>
                  </a:lnTo>
                  <a:lnTo>
                    <a:pt x="844926" y="0"/>
                  </a:lnTo>
                  <a:lnTo>
                    <a:pt x="900787" y="55842"/>
                  </a:lnTo>
                  <a:lnTo>
                    <a:pt x="956671" y="111725"/>
                  </a:lnTo>
                  <a:lnTo>
                    <a:pt x="994338" y="154981"/>
                  </a:lnTo>
                  <a:lnTo>
                    <a:pt x="1011466" y="186765"/>
                  </a:lnTo>
                  <a:lnTo>
                    <a:pt x="1013790" y="207868"/>
                  </a:lnTo>
                  <a:lnTo>
                    <a:pt x="1012773" y="218409"/>
                  </a:lnTo>
                  <a:lnTo>
                    <a:pt x="1002282" y="236360"/>
                  </a:lnTo>
                  <a:lnTo>
                    <a:pt x="946823" y="281329"/>
                  </a:lnTo>
                  <a:lnTo>
                    <a:pt x="887589" y="316663"/>
                  </a:lnTo>
                  <a:lnTo>
                    <a:pt x="831752" y="355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16642" y="2979564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29309" y="53028"/>
                  </a:lnTo>
                  <a:lnTo>
                    <a:pt x="71667" y="110550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06114" y="2979564"/>
              <a:ext cx="231628" cy="515898"/>
            </a:xfrm>
            <a:custGeom>
              <a:avLst/>
              <a:gdLst/>
              <a:ahLst/>
              <a:cxnLst/>
              <a:rect l="0" t="0" r="0" b="0"/>
              <a:pathLst>
                <a:path w="231628" h="515898">
                  <a:moveTo>
                    <a:pt x="231627" y="0"/>
                  </a:moveTo>
                  <a:lnTo>
                    <a:pt x="215986" y="27556"/>
                  </a:lnTo>
                  <a:lnTo>
                    <a:pt x="200418" y="80659"/>
                  </a:lnTo>
                  <a:lnTo>
                    <a:pt x="175308" y="136401"/>
                  </a:lnTo>
                  <a:lnTo>
                    <a:pt x="149269" y="189452"/>
                  </a:lnTo>
                  <a:lnTo>
                    <a:pt x="118717" y="250481"/>
                  </a:lnTo>
                  <a:lnTo>
                    <a:pt x="90243" y="305037"/>
                  </a:lnTo>
                  <a:lnTo>
                    <a:pt x="66092" y="350503"/>
                  </a:lnTo>
                  <a:lnTo>
                    <a:pt x="44121" y="409787"/>
                  </a:lnTo>
                  <a:lnTo>
                    <a:pt x="18420" y="46824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334442" y="3084849"/>
              <a:ext cx="175082" cy="232049"/>
            </a:xfrm>
            <a:custGeom>
              <a:avLst/>
              <a:gdLst/>
              <a:ahLst/>
              <a:cxnLst/>
              <a:rect l="0" t="0" r="0" b="0"/>
              <a:pathLst>
                <a:path w="175082" h="232049">
                  <a:moveTo>
                    <a:pt x="87527" y="0"/>
                  </a:moveTo>
                  <a:lnTo>
                    <a:pt x="65170" y="5590"/>
                  </a:lnTo>
                  <a:lnTo>
                    <a:pt x="47955" y="17692"/>
                  </a:lnTo>
                  <a:lnTo>
                    <a:pt x="17839" y="54058"/>
                  </a:lnTo>
                  <a:lnTo>
                    <a:pt x="2018" y="90237"/>
                  </a:lnTo>
                  <a:lnTo>
                    <a:pt x="0" y="116924"/>
                  </a:lnTo>
                  <a:lnTo>
                    <a:pt x="8236" y="172185"/>
                  </a:lnTo>
                  <a:lnTo>
                    <a:pt x="23349" y="202966"/>
                  </a:lnTo>
                  <a:lnTo>
                    <a:pt x="48234" y="226905"/>
                  </a:lnTo>
                  <a:lnTo>
                    <a:pt x="58992" y="230819"/>
                  </a:lnTo>
                  <a:lnTo>
                    <a:pt x="83423" y="232048"/>
                  </a:lnTo>
                  <a:lnTo>
                    <a:pt x="103640" y="225575"/>
                  </a:lnTo>
                  <a:lnTo>
                    <a:pt x="135683" y="202356"/>
                  </a:lnTo>
                  <a:lnTo>
                    <a:pt x="163373" y="166834"/>
                  </a:lnTo>
                  <a:lnTo>
                    <a:pt x="173099" y="146678"/>
                  </a:lnTo>
                  <a:lnTo>
                    <a:pt x="175081" y="122902"/>
                  </a:lnTo>
                  <a:lnTo>
                    <a:pt x="166823" y="75100"/>
                  </a:lnTo>
                  <a:lnTo>
                    <a:pt x="151706" y="48119"/>
                  </a:lnTo>
                  <a:lnTo>
                    <a:pt x="11911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74892" y="3063792"/>
              <a:ext cx="181299" cy="238714"/>
            </a:xfrm>
            <a:custGeom>
              <a:avLst/>
              <a:gdLst/>
              <a:ahLst/>
              <a:cxnLst/>
              <a:rect l="0" t="0" r="0" b="0"/>
              <a:pathLst>
                <a:path w="181299" h="238714">
                  <a:moveTo>
                    <a:pt x="26061" y="21057"/>
                  </a:moveTo>
                  <a:lnTo>
                    <a:pt x="17728" y="58536"/>
                  </a:lnTo>
                  <a:lnTo>
                    <a:pt x="7416" y="115203"/>
                  </a:lnTo>
                  <a:lnTo>
                    <a:pt x="0" y="148388"/>
                  </a:lnTo>
                  <a:lnTo>
                    <a:pt x="9703" y="209083"/>
                  </a:lnTo>
                  <a:lnTo>
                    <a:pt x="15156" y="217768"/>
                  </a:lnTo>
                  <a:lnTo>
                    <a:pt x="30573" y="230537"/>
                  </a:lnTo>
                  <a:lnTo>
                    <a:pt x="52243" y="236992"/>
                  </a:lnTo>
                  <a:lnTo>
                    <a:pt x="64573" y="238713"/>
                  </a:lnTo>
                  <a:lnTo>
                    <a:pt x="87631" y="234386"/>
                  </a:lnTo>
                  <a:lnTo>
                    <a:pt x="117223" y="218797"/>
                  </a:lnTo>
                  <a:lnTo>
                    <a:pt x="140810" y="196240"/>
                  </a:lnTo>
                  <a:lnTo>
                    <a:pt x="159496" y="167330"/>
                  </a:lnTo>
                  <a:lnTo>
                    <a:pt x="176291" y="120531"/>
                  </a:lnTo>
                  <a:lnTo>
                    <a:pt x="181298" y="67396"/>
                  </a:lnTo>
                  <a:lnTo>
                    <a:pt x="175355" y="25012"/>
                  </a:lnTo>
                  <a:lnTo>
                    <a:pt x="1734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00994" y="2874279"/>
              <a:ext cx="42116" cy="73701"/>
            </a:xfrm>
            <a:custGeom>
              <a:avLst/>
              <a:gdLst/>
              <a:ahLst/>
              <a:cxnLst/>
              <a:rect l="0" t="0" r="0" b="0"/>
              <a:pathLst>
                <a:path w="42116" h="73701">
                  <a:moveTo>
                    <a:pt x="0" y="0"/>
                  </a:moveTo>
                  <a:lnTo>
                    <a:pt x="9576" y="24047"/>
                  </a:lnTo>
                  <a:lnTo>
                    <a:pt x="42115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11565" y="3021678"/>
              <a:ext cx="84228" cy="190955"/>
            </a:xfrm>
            <a:custGeom>
              <a:avLst/>
              <a:gdLst/>
              <a:ahLst/>
              <a:cxnLst/>
              <a:rect l="0" t="0" r="0" b="0"/>
              <a:pathLst>
                <a:path w="84228" h="190955">
                  <a:moveTo>
                    <a:pt x="0" y="94757"/>
                  </a:moveTo>
                  <a:lnTo>
                    <a:pt x="0" y="153374"/>
                  </a:lnTo>
                  <a:lnTo>
                    <a:pt x="6065" y="190954"/>
                  </a:lnTo>
                  <a:lnTo>
                    <a:pt x="1544" y="161809"/>
                  </a:lnTo>
                  <a:lnTo>
                    <a:pt x="305" y="105402"/>
                  </a:lnTo>
                  <a:lnTo>
                    <a:pt x="6374" y="78431"/>
                  </a:lnTo>
                  <a:lnTo>
                    <a:pt x="29335" y="32521"/>
                  </a:lnTo>
                  <a:lnTo>
                    <a:pt x="45792" y="17183"/>
                  </a:lnTo>
                  <a:lnTo>
                    <a:pt x="68550" y="5091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01077" y="3015850"/>
              <a:ext cx="190029" cy="258513"/>
            </a:xfrm>
            <a:custGeom>
              <a:avLst/>
              <a:gdLst/>
              <a:ahLst/>
              <a:cxnLst/>
              <a:rect l="0" t="0" r="0" b="0"/>
              <a:pathLst>
                <a:path w="190029" h="258513">
                  <a:moveTo>
                    <a:pt x="0" y="100585"/>
                  </a:moveTo>
                  <a:lnTo>
                    <a:pt x="37479" y="108918"/>
                  </a:lnTo>
                  <a:lnTo>
                    <a:pt x="94491" y="110680"/>
                  </a:lnTo>
                  <a:lnTo>
                    <a:pt x="133673" y="105396"/>
                  </a:lnTo>
                  <a:lnTo>
                    <a:pt x="161920" y="90832"/>
                  </a:lnTo>
                  <a:lnTo>
                    <a:pt x="185107" y="66110"/>
                  </a:lnTo>
                  <a:lnTo>
                    <a:pt x="188916" y="56544"/>
                  </a:lnTo>
                  <a:lnTo>
                    <a:pt x="190028" y="36558"/>
                  </a:lnTo>
                  <a:lnTo>
                    <a:pt x="183503" y="19096"/>
                  </a:lnTo>
                  <a:lnTo>
                    <a:pt x="178487" y="11164"/>
                  </a:lnTo>
                  <a:lnTo>
                    <a:pt x="169294" y="5876"/>
                  </a:lnTo>
                  <a:lnTo>
                    <a:pt x="143482" y="0"/>
                  </a:lnTo>
                  <a:lnTo>
                    <a:pt x="107244" y="2282"/>
                  </a:lnTo>
                  <a:lnTo>
                    <a:pt x="64728" y="14703"/>
                  </a:lnTo>
                  <a:lnTo>
                    <a:pt x="47876" y="25761"/>
                  </a:lnTo>
                  <a:lnTo>
                    <a:pt x="35706" y="41593"/>
                  </a:lnTo>
                  <a:lnTo>
                    <a:pt x="18362" y="80354"/>
                  </a:lnTo>
                  <a:lnTo>
                    <a:pt x="12076" y="137446"/>
                  </a:lnTo>
                  <a:lnTo>
                    <a:pt x="13327" y="179617"/>
                  </a:lnTo>
                  <a:lnTo>
                    <a:pt x="21911" y="203561"/>
                  </a:lnTo>
                  <a:lnTo>
                    <a:pt x="36645" y="222781"/>
                  </a:lnTo>
                  <a:lnTo>
                    <a:pt x="54891" y="237952"/>
                  </a:lnTo>
                  <a:lnTo>
                    <a:pt x="74699" y="248595"/>
                  </a:lnTo>
                  <a:lnTo>
                    <a:pt x="131688" y="257206"/>
                  </a:lnTo>
                  <a:lnTo>
                    <a:pt x="157928" y="258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95336" y="3717049"/>
              <a:ext cx="960353" cy="346952"/>
            </a:xfrm>
            <a:custGeom>
              <a:avLst/>
              <a:gdLst/>
              <a:ahLst/>
              <a:cxnLst/>
              <a:rect l="0" t="0" r="0" b="0"/>
              <a:pathLst>
                <a:path w="960353" h="346952">
                  <a:moveTo>
                    <a:pt x="0" y="262723"/>
                  </a:moveTo>
                  <a:lnTo>
                    <a:pt x="16768" y="251544"/>
                  </a:lnTo>
                  <a:lnTo>
                    <a:pt x="75446" y="239847"/>
                  </a:lnTo>
                  <a:lnTo>
                    <a:pt x="135786" y="227268"/>
                  </a:lnTo>
                  <a:lnTo>
                    <a:pt x="194455" y="220754"/>
                  </a:lnTo>
                  <a:lnTo>
                    <a:pt x="247292" y="209416"/>
                  </a:lnTo>
                  <a:lnTo>
                    <a:pt x="302182" y="195911"/>
                  </a:lnTo>
                  <a:lnTo>
                    <a:pt x="352748" y="191064"/>
                  </a:lnTo>
                  <a:lnTo>
                    <a:pt x="411010" y="181021"/>
                  </a:lnTo>
                  <a:lnTo>
                    <a:pt x="466492" y="171184"/>
                  </a:lnTo>
                  <a:lnTo>
                    <a:pt x="523875" y="160861"/>
                  </a:lnTo>
                  <a:lnTo>
                    <a:pt x="585843" y="146892"/>
                  </a:lnTo>
                  <a:lnTo>
                    <a:pt x="641127" y="139495"/>
                  </a:lnTo>
                  <a:lnTo>
                    <a:pt x="694552" y="134184"/>
                  </a:lnTo>
                  <a:lnTo>
                    <a:pt x="747426" y="128321"/>
                  </a:lnTo>
                  <a:lnTo>
                    <a:pt x="800137" y="126584"/>
                  </a:lnTo>
                  <a:lnTo>
                    <a:pt x="849681" y="126069"/>
                  </a:lnTo>
                  <a:lnTo>
                    <a:pt x="908343" y="125895"/>
                  </a:lnTo>
                  <a:lnTo>
                    <a:pt x="950892" y="131454"/>
                  </a:lnTo>
                  <a:lnTo>
                    <a:pt x="957972" y="128417"/>
                  </a:lnTo>
                  <a:lnTo>
                    <a:pt x="960352" y="121713"/>
                  </a:lnTo>
                  <a:lnTo>
                    <a:pt x="959599" y="112564"/>
                  </a:lnTo>
                  <a:lnTo>
                    <a:pt x="949404" y="96160"/>
                  </a:lnTo>
                  <a:lnTo>
                    <a:pt x="894160" y="49200"/>
                  </a:lnTo>
                  <a:lnTo>
                    <a:pt x="863111" y="25931"/>
                  </a:lnTo>
                  <a:lnTo>
                    <a:pt x="816514" y="0"/>
                  </a:lnTo>
                  <a:lnTo>
                    <a:pt x="815744" y="1006"/>
                  </a:lnTo>
                  <a:lnTo>
                    <a:pt x="831319" y="19433"/>
                  </a:lnTo>
                  <a:lnTo>
                    <a:pt x="888278" y="66330"/>
                  </a:lnTo>
                  <a:lnTo>
                    <a:pt x="931959" y="101304"/>
                  </a:lnTo>
                  <a:lnTo>
                    <a:pt x="948530" y="127938"/>
                  </a:lnTo>
                  <a:lnTo>
                    <a:pt x="950724" y="147836"/>
                  </a:lnTo>
                  <a:lnTo>
                    <a:pt x="946630" y="169548"/>
                  </a:lnTo>
                  <a:lnTo>
                    <a:pt x="937011" y="194795"/>
                  </a:lnTo>
                  <a:lnTo>
                    <a:pt x="921817" y="215375"/>
                  </a:lnTo>
                  <a:lnTo>
                    <a:pt x="858886" y="277726"/>
                  </a:lnTo>
                  <a:lnTo>
                    <a:pt x="807069" y="337854"/>
                  </a:lnTo>
                  <a:lnTo>
                    <a:pt x="800166" y="346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45138" y="3863958"/>
              <a:ext cx="363007" cy="295434"/>
            </a:xfrm>
            <a:custGeom>
              <a:avLst/>
              <a:gdLst/>
              <a:ahLst/>
              <a:cxnLst/>
              <a:rect l="0" t="0" r="0" b="0"/>
              <a:pathLst>
                <a:path w="363007" h="29543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15305" y="178149"/>
                  </a:lnTo>
                  <a:lnTo>
                    <a:pt x="20147" y="217212"/>
                  </a:lnTo>
                  <a:lnTo>
                    <a:pt x="42442" y="273229"/>
                  </a:lnTo>
                  <a:lnTo>
                    <a:pt x="56248" y="288331"/>
                  </a:lnTo>
                  <a:lnTo>
                    <a:pt x="64843" y="293996"/>
                  </a:lnTo>
                  <a:lnTo>
                    <a:pt x="74083" y="295433"/>
                  </a:lnTo>
                  <a:lnTo>
                    <a:pt x="93707" y="290791"/>
                  </a:lnTo>
                  <a:lnTo>
                    <a:pt x="101514" y="283938"/>
                  </a:lnTo>
                  <a:lnTo>
                    <a:pt x="122449" y="242437"/>
                  </a:lnTo>
                  <a:lnTo>
                    <a:pt x="145055" y="179009"/>
                  </a:lnTo>
                  <a:lnTo>
                    <a:pt x="148614" y="168473"/>
                  </a:lnTo>
                  <a:lnTo>
                    <a:pt x="153327" y="164958"/>
                  </a:lnTo>
                  <a:lnTo>
                    <a:pt x="158808" y="166124"/>
                  </a:lnTo>
                  <a:lnTo>
                    <a:pt x="171137" y="176778"/>
                  </a:lnTo>
                  <a:lnTo>
                    <a:pt x="190062" y="202508"/>
                  </a:lnTo>
                  <a:lnTo>
                    <a:pt x="216911" y="253009"/>
                  </a:lnTo>
                  <a:lnTo>
                    <a:pt x="233225" y="267646"/>
                  </a:lnTo>
                  <a:lnTo>
                    <a:pt x="253344" y="276881"/>
                  </a:lnTo>
                  <a:lnTo>
                    <a:pt x="277884" y="280986"/>
                  </a:lnTo>
                  <a:lnTo>
                    <a:pt x="301269" y="273452"/>
                  </a:lnTo>
                  <a:lnTo>
                    <a:pt x="321021" y="258405"/>
                  </a:lnTo>
                  <a:lnTo>
                    <a:pt x="333699" y="240019"/>
                  </a:lnTo>
                  <a:lnTo>
                    <a:pt x="351370" y="183979"/>
                  </a:lnTo>
                  <a:lnTo>
                    <a:pt x="363006" y="126635"/>
                  </a:lnTo>
                  <a:lnTo>
                    <a:pt x="362206" y="87434"/>
                  </a:lnTo>
                  <a:lnTo>
                    <a:pt x="348005" y="30697"/>
                  </a:lnTo>
                  <a:lnTo>
                    <a:pt x="34524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74611" y="3945168"/>
              <a:ext cx="156092" cy="209572"/>
            </a:xfrm>
            <a:custGeom>
              <a:avLst/>
              <a:gdLst/>
              <a:ahLst/>
              <a:cxnLst/>
              <a:rect l="0" t="0" r="0" b="0"/>
              <a:pathLst>
                <a:path w="156092" h="209572">
                  <a:moveTo>
                    <a:pt x="0" y="45132"/>
                  </a:moveTo>
                  <a:lnTo>
                    <a:pt x="11179" y="61900"/>
                  </a:lnTo>
                  <a:lnTo>
                    <a:pt x="26025" y="73251"/>
                  </a:lnTo>
                  <a:lnTo>
                    <a:pt x="69741" y="90071"/>
                  </a:lnTo>
                  <a:lnTo>
                    <a:pt x="109701" y="89903"/>
                  </a:lnTo>
                  <a:lnTo>
                    <a:pt x="145588" y="76855"/>
                  </a:lnTo>
                  <a:lnTo>
                    <a:pt x="152041" y="68621"/>
                  </a:lnTo>
                  <a:lnTo>
                    <a:pt x="156091" y="46992"/>
                  </a:lnTo>
                  <a:lnTo>
                    <a:pt x="153194" y="37014"/>
                  </a:lnTo>
                  <a:lnTo>
                    <a:pt x="140616" y="19687"/>
                  </a:lnTo>
                  <a:lnTo>
                    <a:pt x="113804" y="2368"/>
                  </a:lnTo>
                  <a:lnTo>
                    <a:pt x="93863" y="0"/>
                  </a:lnTo>
                  <a:lnTo>
                    <a:pt x="73302" y="4016"/>
                  </a:lnTo>
                  <a:lnTo>
                    <a:pt x="52466" y="13600"/>
                  </a:lnTo>
                  <a:lnTo>
                    <a:pt x="26594" y="37739"/>
                  </a:lnTo>
                  <a:lnTo>
                    <a:pt x="17669" y="63293"/>
                  </a:lnTo>
                  <a:lnTo>
                    <a:pt x="11939" y="121769"/>
                  </a:lnTo>
                  <a:lnTo>
                    <a:pt x="17395" y="143924"/>
                  </a:lnTo>
                  <a:lnTo>
                    <a:pt x="39961" y="177210"/>
                  </a:lnTo>
                  <a:lnTo>
                    <a:pt x="65652" y="199170"/>
                  </a:lnTo>
                  <a:lnTo>
                    <a:pt x="88451" y="207180"/>
                  </a:lnTo>
                  <a:lnTo>
                    <a:pt x="111841" y="209571"/>
                  </a:lnTo>
                  <a:lnTo>
                    <a:pt x="147399" y="20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06238" y="374814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89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00994" y="3969243"/>
              <a:ext cx="189514" cy="229964"/>
            </a:xfrm>
            <a:custGeom>
              <a:avLst/>
              <a:gdLst/>
              <a:ahLst/>
              <a:cxnLst/>
              <a:rect l="0" t="0" r="0" b="0"/>
              <a:pathLst>
                <a:path w="189514" h="229964">
                  <a:moveTo>
                    <a:pt x="0" y="52643"/>
                  </a:moveTo>
                  <a:lnTo>
                    <a:pt x="14655" y="105670"/>
                  </a:lnTo>
                  <a:lnTo>
                    <a:pt x="43120" y="166312"/>
                  </a:lnTo>
                  <a:lnTo>
                    <a:pt x="91306" y="227376"/>
                  </a:lnTo>
                  <a:lnTo>
                    <a:pt x="98306" y="229963"/>
                  </a:lnTo>
                  <a:lnTo>
                    <a:pt x="105312" y="229348"/>
                  </a:lnTo>
                  <a:lnTo>
                    <a:pt x="112322" y="226598"/>
                  </a:lnTo>
                  <a:lnTo>
                    <a:pt x="133367" y="205961"/>
                  </a:lnTo>
                  <a:lnTo>
                    <a:pt x="153033" y="159140"/>
                  </a:lnTo>
                  <a:lnTo>
                    <a:pt x="165064" y="104832"/>
                  </a:lnTo>
                  <a:lnTo>
                    <a:pt x="176415" y="4344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53679" y="3948395"/>
              <a:ext cx="200042" cy="305119"/>
            </a:xfrm>
            <a:custGeom>
              <a:avLst/>
              <a:gdLst/>
              <a:ahLst/>
              <a:cxnLst/>
              <a:rect l="0" t="0" r="0" b="0"/>
              <a:pathLst>
                <a:path w="200042" h="305119">
                  <a:moveTo>
                    <a:pt x="0" y="115605"/>
                  </a:moveTo>
                  <a:lnTo>
                    <a:pt x="11178" y="126783"/>
                  </a:lnTo>
                  <a:lnTo>
                    <a:pt x="29144" y="132271"/>
                  </a:lnTo>
                  <a:lnTo>
                    <a:pt x="51557" y="133541"/>
                  </a:lnTo>
                  <a:lnTo>
                    <a:pt x="73217" y="130205"/>
                  </a:lnTo>
                  <a:lnTo>
                    <a:pt x="91422" y="121704"/>
                  </a:lnTo>
                  <a:lnTo>
                    <a:pt x="135478" y="89285"/>
                  </a:lnTo>
                  <a:lnTo>
                    <a:pt x="147170" y="71152"/>
                  </a:lnTo>
                  <a:lnTo>
                    <a:pt x="154739" y="35623"/>
                  </a:lnTo>
                  <a:lnTo>
                    <a:pt x="152293" y="24849"/>
                  </a:lnTo>
                  <a:lnTo>
                    <a:pt x="140215" y="6638"/>
                  </a:lnTo>
                  <a:lnTo>
                    <a:pt x="132081" y="2016"/>
                  </a:lnTo>
                  <a:lnTo>
                    <a:pt x="113685" y="0"/>
                  </a:lnTo>
                  <a:lnTo>
                    <a:pt x="83597" y="11031"/>
                  </a:lnTo>
                  <a:lnTo>
                    <a:pt x="58044" y="34707"/>
                  </a:lnTo>
                  <a:lnTo>
                    <a:pt x="24425" y="84458"/>
                  </a:lnTo>
                  <a:lnTo>
                    <a:pt x="7684" y="131809"/>
                  </a:lnTo>
                  <a:lnTo>
                    <a:pt x="2687" y="185053"/>
                  </a:lnTo>
                  <a:lnTo>
                    <a:pt x="10025" y="219630"/>
                  </a:lnTo>
                  <a:lnTo>
                    <a:pt x="32872" y="259635"/>
                  </a:lnTo>
                  <a:lnTo>
                    <a:pt x="56143" y="283062"/>
                  </a:lnTo>
                  <a:lnTo>
                    <a:pt x="65504" y="290414"/>
                  </a:lnTo>
                  <a:lnTo>
                    <a:pt x="91504" y="298583"/>
                  </a:lnTo>
                  <a:lnTo>
                    <a:pt x="150266" y="303827"/>
                  </a:lnTo>
                  <a:lnTo>
                    <a:pt x="200041" y="305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947979" y="4664124"/>
            <a:ext cx="2420688" cy="747524"/>
            <a:chOff x="2947979" y="4664124"/>
            <a:chExt cx="2420688" cy="747524"/>
          </a:xfrm>
        </p:grpSpPr>
        <p:sp>
          <p:nvSpPr>
            <p:cNvPr id="137" name="Freeform 136"/>
            <p:cNvSpPr/>
            <p:nvPr/>
          </p:nvSpPr>
          <p:spPr>
            <a:xfrm>
              <a:off x="2947979" y="4736026"/>
              <a:ext cx="1000516" cy="433467"/>
            </a:xfrm>
            <a:custGeom>
              <a:avLst/>
              <a:gdLst/>
              <a:ahLst/>
              <a:cxnLst/>
              <a:rect l="0" t="0" r="0" b="0"/>
              <a:pathLst>
                <a:path w="1000516" h="433467">
                  <a:moveTo>
                    <a:pt x="0" y="149197"/>
                  </a:moveTo>
                  <a:lnTo>
                    <a:pt x="16767" y="160375"/>
                  </a:lnTo>
                  <a:lnTo>
                    <a:pt x="75445" y="172072"/>
                  </a:lnTo>
                  <a:lnTo>
                    <a:pt x="135785" y="179061"/>
                  </a:lnTo>
                  <a:lnTo>
                    <a:pt x="192311" y="185861"/>
                  </a:lnTo>
                  <a:lnTo>
                    <a:pt x="235990" y="188888"/>
                  </a:lnTo>
                  <a:lnTo>
                    <a:pt x="282699" y="190234"/>
                  </a:lnTo>
                  <a:lnTo>
                    <a:pt x="330755" y="190832"/>
                  </a:lnTo>
                  <a:lnTo>
                    <a:pt x="379409" y="194217"/>
                  </a:lnTo>
                  <a:lnTo>
                    <a:pt x="424820" y="198452"/>
                  </a:lnTo>
                  <a:lnTo>
                    <a:pt x="476692" y="200835"/>
                  </a:lnTo>
                  <a:lnTo>
                    <a:pt x="536141" y="201641"/>
                  </a:lnTo>
                  <a:lnTo>
                    <a:pt x="587356" y="207389"/>
                  </a:lnTo>
                  <a:lnTo>
                    <a:pt x="650418" y="211384"/>
                  </a:lnTo>
                  <a:lnTo>
                    <a:pt x="712382" y="212076"/>
                  </a:lnTo>
                  <a:lnTo>
                    <a:pt x="765447" y="212281"/>
                  </a:lnTo>
                  <a:lnTo>
                    <a:pt x="808522" y="212329"/>
                  </a:lnTo>
                  <a:lnTo>
                    <a:pt x="851843" y="212351"/>
                  </a:lnTo>
                  <a:lnTo>
                    <a:pt x="912574" y="212362"/>
                  </a:lnTo>
                  <a:lnTo>
                    <a:pt x="964493" y="212366"/>
                  </a:lnTo>
                  <a:lnTo>
                    <a:pt x="979907" y="212366"/>
                  </a:lnTo>
                  <a:lnTo>
                    <a:pt x="989014" y="207688"/>
                  </a:lnTo>
                  <a:lnTo>
                    <a:pt x="993915" y="199889"/>
                  </a:lnTo>
                  <a:lnTo>
                    <a:pt x="996012" y="190010"/>
                  </a:lnTo>
                  <a:lnTo>
                    <a:pt x="992104" y="169676"/>
                  </a:lnTo>
                  <a:lnTo>
                    <a:pt x="981398" y="148940"/>
                  </a:lnTo>
                  <a:lnTo>
                    <a:pt x="926951" y="87173"/>
                  </a:lnTo>
                  <a:lnTo>
                    <a:pt x="871656" y="33575"/>
                  </a:lnTo>
                  <a:lnTo>
                    <a:pt x="812021" y="855"/>
                  </a:lnTo>
                  <a:lnTo>
                    <a:pt x="806899" y="0"/>
                  </a:lnTo>
                  <a:lnTo>
                    <a:pt x="805824" y="1769"/>
                  </a:lnTo>
                  <a:lnTo>
                    <a:pt x="826500" y="32598"/>
                  </a:lnTo>
                  <a:lnTo>
                    <a:pt x="870203" y="87420"/>
                  </a:lnTo>
                  <a:lnTo>
                    <a:pt x="908550" y="127399"/>
                  </a:lnTo>
                  <a:lnTo>
                    <a:pt x="970267" y="182819"/>
                  </a:lnTo>
                  <a:lnTo>
                    <a:pt x="995105" y="207382"/>
                  </a:lnTo>
                  <a:lnTo>
                    <a:pt x="999146" y="216063"/>
                  </a:lnTo>
                  <a:lnTo>
                    <a:pt x="1000515" y="235067"/>
                  </a:lnTo>
                  <a:lnTo>
                    <a:pt x="994105" y="252092"/>
                  </a:lnTo>
                  <a:lnTo>
                    <a:pt x="982287" y="267457"/>
                  </a:lnTo>
                  <a:lnTo>
                    <a:pt x="925859" y="310540"/>
                  </a:lnTo>
                  <a:lnTo>
                    <a:pt x="871685" y="353909"/>
                  </a:lnTo>
                  <a:lnTo>
                    <a:pt x="845662" y="392274"/>
                  </a:lnTo>
                  <a:lnTo>
                    <a:pt x="831751" y="433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285098" y="4737823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0528" y="50433"/>
                  </a:lnTo>
                  <a:lnTo>
                    <a:pt x="10528" y="105410"/>
                  </a:lnTo>
                  <a:lnTo>
                    <a:pt x="10528" y="167095"/>
                  </a:lnTo>
                  <a:lnTo>
                    <a:pt x="10528" y="224340"/>
                  </a:lnTo>
                  <a:lnTo>
                    <a:pt x="10528" y="280707"/>
                  </a:lnTo>
                  <a:lnTo>
                    <a:pt x="7409" y="343141"/>
                  </a:lnTo>
                  <a:lnTo>
                    <a:pt x="2195" y="39257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21927" y="4906279"/>
              <a:ext cx="168457" cy="42116"/>
            </a:xfrm>
            <a:custGeom>
              <a:avLst/>
              <a:gdLst/>
              <a:ahLst/>
              <a:cxnLst/>
              <a:rect l="0" t="0" r="0" b="0"/>
              <a:pathLst>
                <a:path w="168457" h="42116">
                  <a:moveTo>
                    <a:pt x="168456" y="0"/>
                  </a:moveTo>
                  <a:lnTo>
                    <a:pt x="107346" y="17959"/>
                  </a:lnTo>
                  <a:lnTo>
                    <a:pt x="47325" y="3515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74611" y="4664124"/>
              <a:ext cx="350083" cy="495637"/>
            </a:xfrm>
            <a:custGeom>
              <a:avLst/>
              <a:gdLst/>
              <a:ahLst/>
              <a:cxnLst/>
              <a:rect l="0" t="0" r="0" b="0"/>
              <a:pathLst>
                <a:path w="350083" h="495637">
                  <a:moveTo>
                    <a:pt x="0" y="0"/>
                  </a:moveTo>
                  <a:lnTo>
                    <a:pt x="3120" y="55170"/>
                  </a:lnTo>
                  <a:lnTo>
                    <a:pt x="7236" y="97050"/>
                  </a:lnTo>
                  <a:lnTo>
                    <a:pt x="9065" y="142959"/>
                  </a:lnTo>
                  <a:lnTo>
                    <a:pt x="15684" y="198076"/>
                  </a:lnTo>
                  <a:lnTo>
                    <a:pt x="19996" y="258622"/>
                  </a:lnTo>
                  <a:lnTo>
                    <a:pt x="23967" y="315641"/>
                  </a:lnTo>
                  <a:lnTo>
                    <a:pt x="30081" y="371965"/>
                  </a:lnTo>
                  <a:lnTo>
                    <a:pt x="31140" y="430876"/>
                  </a:lnTo>
                  <a:lnTo>
                    <a:pt x="31453" y="489016"/>
                  </a:lnTo>
                  <a:lnTo>
                    <a:pt x="31498" y="495636"/>
                  </a:lnTo>
                  <a:lnTo>
                    <a:pt x="38813" y="441680"/>
                  </a:lnTo>
                  <a:lnTo>
                    <a:pt x="43476" y="396680"/>
                  </a:lnTo>
                  <a:lnTo>
                    <a:pt x="65704" y="337850"/>
                  </a:lnTo>
                  <a:lnTo>
                    <a:pt x="79505" y="322511"/>
                  </a:lnTo>
                  <a:lnTo>
                    <a:pt x="88098" y="316783"/>
                  </a:lnTo>
                  <a:lnTo>
                    <a:pt x="97337" y="316473"/>
                  </a:lnTo>
                  <a:lnTo>
                    <a:pt x="116960" y="325489"/>
                  </a:lnTo>
                  <a:lnTo>
                    <a:pt x="131141" y="344313"/>
                  </a:lnTo>
                  <a:lnTo>
                    <a:pt x="152494" y="400841"/>
                  </a:lnTo>
                  <a:lnTo>
                    <a:pt x="162801" y="461736"/>
                  </a:lnTo>
                  <a:lnTo>
                    <a:pt x="165856" y="465752"/>
                  </a:lnTo>
                  <a:lnTo>
                    <a:pt x="169062" y="464919"/>
                  </a:lnTo>
                  <a:lnTo>
                    <a:pt x="175745" y="454636"/>
                  </a:lnTo>
                  <a:lnTo>
                    <a:pt x="204961" y="399327"/>
                  </a:lnTo>
                  <a:lnTo>
                    <a:pt x="226196" y="370613"/>
                  </a:lnTo>
                  <a:lnTo>
                    <a:pt x="264219" y="349245"/>
                  </a:lnTo>
                  <a:lnTo>
                    <a:pt x="291977" y="334327"/>
                  </a:lnTo>
                  <a:lnTo>
                    <a:pt x="335588" y="300307"/>
                  </a:lnTo>
                  <a:lnTo>
                    <a:pt x="347242" y="282038"/>
                  </a:lnTo>
                  <a:lnTo>
                    <a:pt x="350082" y="259101"/>
                  </a:lnTo>
                  <a:lnTo>
                    <a:pt x="346275" y="235649"/>
                  </a:lnTo>
                  <a:lnTo>
                    <a:pt x="336784" y="217427"/>
                  </a:lnTo>
                  <a:lnTo>
                    <a:pt x="329808" y="212801"/>
                  </a:lnTo>
                  <a:lnTo>
                    <a:pt x="312697" y="210782"/>
                  </a:lnTo>
                  <a:lnTo>
                    <a:pt x="296514" y="216903"/>
                  </a:lnTo>
                  <a:lnTo>
                    <a:pt x="281523" y="228593"/>
                  </a:lnTo>
                  <a:lnTo>
                    <a:pt x="245765" y="274728"/>
                  </a:lnTo>
                  <a:lnTo>
                    <a:pt x="230227" y="311208"/>
                  </a:lnTo>
                  <a:lnTo>
                    <a:pt x="222902" y="366626"/>
                  </a:lnTo>
                  <a:lnTo>
                    <a:pt x="223972" y="413307"/>
                  </a:lnTo>
                  <a:lnTo>
                    <a:pt x="238068" y="449235"/>
                  </a:lnTo>
                  <a:lnTo>
                    <a:pt x="250477" y="467162"/>
                  </a:lnTo>
                  <a:lnTo>
                    <a:pt x="259402" y="472878"/>
                  </a:lnTo>
                  <a:lnTo>
                    <a:pt x="281796" y="479230"/>
                  </a:lnTo>
                  <a:lnTo>
                    <a:pt x="301108" y="478933"/>
                  </a:lnTo>
                  <a:lnTo>
                    <a:pt x="326383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85223" y="500103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6544" y="62967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74694" y="4948394"/>
              <a:ext cx="115814" cy="463254"/>
            </a:xfrm>
            <a:custGeom>
              <a:avLst/>
              <a:gdLst/>
              <a:ahLst/>
              <a:cxnLst/>
              <a:rect l="0" t="0" r="0" b="0"/>
              <a:pathLst>
                <a:path w="115814" h="463254">
                  <a:moveTo>
                    <a:pt x="115813" y="0"/>
                  </a:moveTo>
                  <a:lnTo>
                    <a:pt x="107408" y="50432"/>
                  </a:lnTo>
                  <a:lnTo>
                    <a:pt x="97855" y="105409"/>
                  </a:lnTo>
                  <a:lnTo>
                    <a:pt x="84147" y="167094"/>
                  </a:lnTo>
                  <a:lnTo>
                    <a:pt x="70174" y="224338"/>
                  </a:lnTo>
                  <a:lnTo>
                    <a:pt x="54979" y="280706"/>
                  </a:lnTo>
                  <a:lnTo>
                    <a:pt x="33780" y="336901"/>
                  </a:lnTo>
                  <a:lnTo>
                    <a:pt x="17981" y="393061"/>
                  </a:lnTo>
                  <a:lnTo>
                    <a:pt x="3177" y="450775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11565" y="4790466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0" y="0"/>
                  </a:moveTo>
                  <a:lnTo>
                    <a:pt x="10528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169679" y="4708318"/>
              <a:ext cx="198988" cy="508752"/>
            </a:xfrm>
            <a:custGeom>
              <a:avLst/>
              <a:gdLst/>
              <a:ahLst/>
              <a:cxnLst/>
              <a:rect l="0" t="0" r="0" b="0"/>
              <a:pathLst>
                <a:path w="198988" h="508752">
                  <a:moveTo>
                    <a:pt x="94569" y="324303"/>
                  </a:moveTo>
                  <a:lnTo>
                    <a:pt x="92230" y="285786"/>
                  </a:lnTo>
                  <a:lnTo>
                    <a:pt x="77758" y="259728"/>
                  </a:lnTo>
                  <a:lnTo>
                    <a:pt x="65261" y="244521"/>
                  </a:lnTo>
                  <a:lnTo>
                    <a:pt x="58653" y="241869"/>
                  </a:lnTo>
                  <a:lnTo>
                    <a:pt x="51907" y="242441"/>
                  </a:lnTo>
                  <a:lnTo>
                    <a:pt x="45071" y="245162"/>
                  </a:lnTo>
                  <a:lnTo>
                    <a:pt x="34356" y="257544"/>
                  </a:lnTo>
                  <a:lnTo>
                    <a:pt x="21746" y="290485"/>
                  </a:lnTo>
                  <a:lnTo>
                    <a:pt x="7005" y="342839"/>
                  </a:lnTo>
                  <a:lnTo>
                    <a:pt x="1944" y="392967"/>
                  </a:lnTo>
                  <a:lnTo>
                    <a:pt x="444" y="441094"/>
                  </a:lnTo>
                  <a:lnTo>
                    <a:pt x="0" y="490579"/>
                  </a:lnTo>
                  <a:lnTo>
                    <a:pt x="5787" y="500665"/>
                  </a:lnTo>
                  <a:lnTo>
                    <a:pt x="15494" y="506218"/>
                  </a:lnTo>
                  <a:lnTo>
                    <a:pt x="27814" y="508751"/>
                  </a:lnTo>
                  <a:lnTo>
                    <a:pt x="38368" y="506930"/>
                  </a:lnTo>
                  <a:lnTo>
                    <a:pt x="56333" y="495548"/>
                  </a:lnTo>
                  <a:lnTo>
                    <a:pt x="86930" y="465711"/>
                  </a:lnTo>
                  <a:lnTo>
                    <a:pt x="128440" y="405791"/>
                  </a:lnTo>
                  <a:lnTo>
                    <a:pt x="153815" y="343950"/>
                  </a:lnTo>
                  <a:lnTo>
                    <a:pt x="168187" y="291746"/>
                  </a:lnTo>
                  <a:lnTo>
                    <a:pt x="176702" y="236374"/>
                  </a:lnTo>
                  <a:lnTo>
                    <a:pt x="186789" y="180376"/>
                  </a:lnTo>
                  <a:lnTo>
                    <a:pt x="196927" y="124254"/>
                  </a:lnTo>
                  <a:lnTo>
                    <a:pt x="198987" y="75907"/>
                  </a:lnTo>
                  <a:lnTo>
                    <a:pt x="196478" y="23367"/>
                  </a:lnTo>
                  <a:lnTo>
                    <a:pt x="194094" y="7865"/>
                  </a:lnTo>
                  <a:lnTo>
                    <a:pt x="190165" y="1041"/>
                  </a:lnTo>
                  <a:lnTo>
                    <a:pt x="185206" y="0"/>
                  </a:lnTo>
                  <a:lnTo>
                    <a:pt x="179560" y="2816"/>
                  </a:lnTo>
                  <a:lnTo>
                    <a:pt x="175796" y="10543"/>
                  </a:lnTo>
                  <a:lnTo>
                    <a:pt x="166636" y="61851"/>
                  </a:lnTo>
                  <a:lnTo>
                    <a:pt x="160376" y="112789"/>
                  </a:lnTo>
                  <a:lnTo>
                    <a:pt x="158521" y="173505"/>
                  </a:lnTo>
                  <a:lnTo>
                    <a:pt x="157972" y="225420"/>
                  </a:lnTo>
                  <a:lnTo>
                    <a:pt x="152197" y="284884"/>
                  </a:lnTo>
                  <a:lnTo>
                    <a:pt x="148197" y="342860"/>
                  </a:lnTo>
                  <a:lnTo>
                    <a:pt x="147406" y="406304"/>
                  </a:lnTo>
                  <a:lnTo>
                    <a:pt x="147250" y="464243"/>
                  </a:lnTo>
                  <a:lnTo>
                    <a:pt x="147212" y="492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11565" y="4790466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0" y="0"/>
                  </a:moveTo>
                  <a:lnTo>
                    <a:pt x="25193" y="53875"/>
                  </a:lnTo>
                  <a:lnTo>
                    <a:pt x="47710" y="114752"/>
                  </a:lnTo>
                  <a:lnTo>
                    <a:pt x="526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17449" y="238742"/>
            <a:ext cx="1240852" cy="579591"/>
            <a:chOff x="717449" y="238742"/>
            <a:chExt cx="1240852" cy="579591"/>
          </a:xfrm>
        </p:grpSpPr>
        <p:sp>
          <p:nvSpPr>
            <p:cNvPr id="2" name="Freeform 1"/>
            <p:cNvSpPr/>
            <p:nvPr/>
          </p:nvSpPr>
          <p:spPr>
            <a:xfrm>
              <a:off x="717449" y="238742"/>
              <a:ext cx="356458" cy="579591"/>
            </a:xfrm>
            <a:custGeom>
              <a:avLst/>
              <a:gdLst/>
              <a:ahLst/>
              <a:cxnLst/>
              <a:rect l="0" t="0" r="0" b="0"/>
              <a:pathLst>
                <a:path w="356458" h="579591">
                  <a:moveTo>
                    <a:pt x="261701" y="66584"/>
                  </a:moveTo>
                  <a:lnTo>
                    <a:pt x="203138" y="17086"/>
                  </a:lnTo>
                  <a:lnTo>
                    <a:pt x="170129" y="1875"/>
                  </a:lnTo>
                  <a:lnTo>
                    <a:pt x="147303" y="0"/>
                  </a:lnTo>
                  <a:lnTo>
                    <a:pt x="104053" y="8328"/>
                  </a:lnTo>
                  <a:lnTo>
                    <a:pt x="77860" y="23457"/>
                  </a:lnTo>
                  <a:lnTo>
                    <a:pt x="48048" y="66340"/>
                  </a:lnTo>
                  <a:lnTo>
                    <a:pt x="22749" y="119872"/>
                  </a:lnTo>
                  <a:lnTo>
                    <a:pt x="6140" y="169917"/>
                  </a:lnTo>
                  <a:lnTo>
                    <a:pt x="0" y="230408"/>
                  </a:lnTo>
                  <a:lnTo>
                    <a:pt x="1906" y="292443"/>
                  </a:lnTo>
                  <a:lnTo>
                    <a:pt x="13201" y="350364"/>
                  </a:lnTo>
                  <a:lnTo>
                    <a:pt x="30163" y="412573"/>
                  </a:lnTo>
                  <a:lnTo>
                    <a:pt x="49719" y="461441"/>
                  </a:lnTo>
                  <a:lnTo>
                    <a:pt x="94445" y="518621"/>
                  </a:lnTo>
                  <a:lnTo>
                    <a:pt x="135596" y="555698"/>
                  </a:lnTo>
                  <a:lnTo>
                    <a:pt x="167015" y="572725"/>
                  </a:lnTo>
                  <a:lnTo>
                    <a:pt x="204140" y="579590"/>
                  </a:lnTo>
                  <a:lnTo>
                    <a:pt x="250201" y="573504"/>
                  </a:lnTo>
                  <a:lnTo>
                    <a:pt x="281300" y="563183"/>
                  </a:lnTo>
                  <a:lnTo>
                    <a:pt x="335110" y="522121"/>
                  </a:lnTo>
                  <a:lnTo>
                    <a:pt x="356457" y="508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45444" y="592360"/>
              <a:ext cx="174555" cy="190367"/>
            </a:xfrm>
            <a:custGeom>
              <a:avLst/>
              <a:gdLst/>
              <a:ahLst/>
              <a:cxnLst/>
              <a:rect l="0" t="0" r="0" b="0"/>
              <a:pathLst>
                <a:path w="174555" h="190367">
                  <a:moveTo>
                    <a:pt x="128504" y="39349"/>
                  </a:moveTo>
                  <a:lnTo>
                    <a:pt x="122915" y="22582"/>
                  </a:lnTo>
                  <a:lnTo>
                    <a:pt x="110812" y="11230"/>
                  </a:lnTo>
                  <a:lnTo>
                    <a:pt x="92565" y="3455"/>
                  </a:lnTo>
                  <a:lnTo>
                    <a:pt x="68857" y="0"/>
                  </a:lnTo>
                  <a:lnTo>
                    <a:pt x="58324" y="2588"/>
                  </a:lnTo>
                  <a:lnTo>
                    <a:pt x="32320" y="21828"/>
                  </a:lnTo>
                  <a:lnTo>
                    <a:pt x="17125" y="35851"/>
                  </a:lnTo>
                  <a:lnTo>
                    <a:pt x="1006" y="68079"/>
                  </a:lnTo>
                  <a:lnTo>
                    <a:pt x="0" y="112852"/>
                  </a:lnTo>
                  <a:lnTo>
                    <a:pt x="7110" y="151985"/>
                  </a:lnTo>
                  <a:lnTo>
                    <a:pt x="12480" y="161233"/>
                  </a:lnTo>
                  <a:lnTo>
                    <a:pt x="27805" y="174628"/>
                  </a:lnTo>
                  <a:lnTo>
                    <a:pt x="56163" y="188746"/>
                  </a:lnTo>
                  <a:lnTo>
                    <a:pt x="76465" y="190366"/>
                  </a:lnTo>
                  <a:lnTo>
                    <a:pt x="118095" y="181874"/>
                  </a:lnTo>
                  <a:lnTo>
                    <a:pt x="144007" y="166717"/>
                  </a:lnTo>
                  <a:lnTo>
                    <a:pt x="156061" y="150939"/>
                  </a:lnTo>
                  <a:lnTo>
                    <a:pt x="173331" y="112215"/>
                  </a:lnTo>
                  <a:lnTo>
                    <a:pt x="174554" y="91621"/>
                  </a:lnTo>
                  <a:lnTo>
                    <a:pt x="165806" y="49805"/>
                  </a:lnTo>
                  <a:lnTo>
                    <a:pt x="160391" y="41640"/>
                  </a:lnTo>
                  <a:lnTo>
                    <a:pt x="128504" y="18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74669" y="589595"/>
              <a:ext cx="160638" cy="210611"/>
            </a:xfrm>
            <a:custGeom>
              <a:avLst/>
              <a:gdLst/>
              <a:ahLst/>
              <a:cxnLst/>
              <a:rect l="0" t="0" r="0" b="0"/>
              <a:pathLst>
                <a:path w="160638" h="210611">
                  <a:moveTo>
                    <a:pt x="15092" y="31586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13538" y="154743"/>
                  </a:lnTo>
                  <a:lnTo>
                    <a:pt x="31919" y="187400"/>
                  </a:lnTo>
                  <a:lnTo>
                    <a:pt x="49477" y="204562"/>
                  </a:lnTo>
                  <a:lnTo>
                    <a:pt x="60242" y="208904"/>
                  </a:lnTo>
                  <a:lnTo>
                    <a:pt x="84682" y="210610"/>
                  </a:lnTo>
                  <a:lnTo>
                    <a:pt x="104903" y="204349"/>
                  </a:lnTo>
                  <a:lnTo>
                    <a:pt x="121688" y="192597"/>
                  </a:lnTo>
                  <a:lnTo>
                    <a:pt x="143122" y="166251"/>
                  </a:lnTo>
                  <a:lnTo>
                    <a:pt x="153103" y="146419"/>
                  </a:lnTo>
                  <a:lnTo>
                    <a:pt x="160637" y="95516"/>
                  </a:lnTo>
                  <a:lnTo>
                    <a:pt x="159005" y="36589"/>
                  </a:lnTo>
                  <a:lnTo>
                    <a:pt x="1519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24681" y="368497"/>
              <a:ext cx="28294" cy="400084"/>
            </a:xfrm>
            <a:custGeom>
              <a:avLst/>
              <a:gdLst/>
              <a:ahLst/>
              <a:cxnLst/>
              <a:rect l="0" t="0" r="0" b="0"/>
              <a:pathLst>
                <a:path w="28294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14208" y="200001"/>
                  </a:lnTo>
                  <a:lnTo>
                    <a:pt x="16710" y="247733"/>
                  </a:lnTo>
                  <a:lnTo>
                    <a:pt x="20675" y="310024"/>
                  </a:lnTo>
                  <a:lnTo>
                    <a:pt x="27290" y="372625"/>
                  </a:lnTo>
                  <a:lnTo>
                    <a:pt x="2829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7215" y="324126"/>
              <a:ext cx="171086" cy="471105"/>
            </a:xfrm>
            <a:custGeom>
              <a:avLst/>
              <a:gdLst/>
              <a:ahLst/>
              <a:cxnLst/>
              <a:rect l="0" t="0" r="0" b="0"/>
              <a:pathLst>
                <a:path w="171086" h="471105">
                  <a:moveTo>
                    <a:pt x="86857" y="339169"/>
                  </a:moveTo>
                  <a:lnTo>
                    <a:pt x="103625" y="327990"/>
                  </a:lnTo>
                  <a:lnTo>
                    <a:pt x="107394" y="321188"/>
                  </a:lnTo>
                  <a:lnTo>
                    <a:pt x="108463" y="304271"/>
                  </a:lnTo>
                  <a:lnTo>
                    <a:pt x="104771" y="297186"/>
                  </a:lnTo>
                  <a:lnTo>
                    <a:pt x="91309" y="286195"/>
                  </a:lnTo>
                  <a:lnTo>
                    <a:pt x="70509" y="283649"/>
                  </a:lnTo>
                  <a:lnTo>
                    <a:pt x="48006" y="287587"/>
                  </a:lnTo>
                  <a:lnTo>
                    <a:pt x="30205" y="297136"/>
                  </a:lnTo>
                  <a:lnTo>
                    <a:pt x="17615" y="312299"/>
                  </a:lnTo>
                  <a:lnTo>
                    <a:pt x="0" y="356218"/>
                  </a:lnTo>
                  <a:lnTo>
                    <a:pt x="30" y="396213"/>
                  </a:lnTo>
                  <a:lnTo>
                    <a:pt x="7448" y="432110"/>
                  </a:lnTo>
                  <a:lnTo>
                    <a:pt x="22644" y="459384"/>
                  </a:lnTo>
                  <a:lnTo>
                    <a:pt x="31180" y="464936"/>
                  </a:lnTo>
                  <a:lnTo>
                    <a:pt x="53143" y="471104"/>
                  </a:lnTo>
                  <a:lnTo>
                    <a:pt x="63211" y="470410"/>
                  </a:lnTo>
                  <a:lnTo>
                    <a:pt x="80637" y="463399"/>
                  </a:lnTo>
                  <a:lnTo>
                    <a:pt x="93061" y="449364"/>
                  </a:lnTo>
                  <a:lnTo>
                    <a:pt x="121599" y="390855"/>
                  </a:lnTo>
                  <a:lnTo>
                    <a:pt x="134846" y="336936"/>
                  </a:lnTo>
                  <a:lnTo>
                    <a:pt x="145010" y="282225"/>
                  </a:lnTo>
                  <a:lnTo>
                    <a:pt x="148541" y="222081"/>
                  </a:lnTo>
                  <a:lnTo>
                    <a:pt x="149587" y="160977"/>
                  </a:lnTo>
                  <a:lnTo>
                    <a:pt x="148728" y="107647"/>
                  </a:lnTo>
                  <a:lnTo>
                    <a:pt x="141669" y="53880"/>
                  </a:lnTo>
                  <a:lnTo>
                    <a:pt x="138124" y="27540"/>
                  </a:lnTo>
                  <a:lnTo>
                    <a:pt x="128750" y="4135"/>
                  </a:lnTo>
                  <a:lnTo>
                    <a:pt x="124144" y="0"/>
                  </a:lnTo>
                  <a:lnTo>
                    <a:pt x="119904" y="752"/>
                  </a:lnTo>
                  <a:lnTo>
                    <a:pt x="115907" y="4763"/>
                  </a:lnTo>
                  <a:lnTo>
                    <a:pt x="104693" y="32765"/>
                  </a:lnTo>
                  <a:lnTo>
                    <a:pt x="98829" y="92555"/>
                  </a:lnTo>
                  <a:lnTo>
                    <a:pt x="100790" y="154451"/>
                  </a:lnTo>
                  <a:lnTo>
                    <a:pt x="106507" y="212344"/>
                  </a:lnTo>
                  <a:lnTo>
                    <a:pt x="113086" y="262857"/>
                  </a:lnTo>
                  <a:lnTo>
                    <a:pt x="118554" y="323922"/>
                  </a:lnTo>
                  <a:lnTo>
                    <a:pt x="127704" y="364547"/>
                  </a:lnTo>
                  <a:lnTo>
                    <a:pt x="151164" y="400421"/>
                  </a:lnTo>
                  <a:lnTo>
                    <a:pt x="171085" y="423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42265" y="263212"/>
            <a:ext cx="1857167" cy="526426"/>
            <a:chOff x="2342265" y="263212"/>
            <a:chExt cx="1857167" cy="526426"/>
          </a:xfrm>
        </p:grpSpPr>
        <p:sp>
          <p:nvSpPr>
            <p:cNvPr id="8" name="Freeform 7"/>
            <p:cNvSpPr/>
            <p:nvPr/>
          </p:nvSpPr>
          <p:spPr>
            <a:xfrm>
              <a:off x="2342265" y="263212"/>
              <a:ext cx="184575" cy="494840"/>
            </a:xfrm>
            <a:custGeom>
              <a:avLst/>
              <a:gdLst/>
              <a:ahLst/>
              <a:cxnLst/>
              <a:rect l="0" t="0" r="0" b="0"/>
              <a:pathLst>
                <a:path w="184575" h="49484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11088" y="156078"/>
                  </a:lnTo>
                  <a:lnTo>
                    <a:pt x="16294" y="216487"/>
                  </a:lnTo>
                  <a:lnTo>
                    <a:pt x="23059" y="267435"/>
                  </a:lnTo>
                  <a:lnTo>
                    <a:pt x="25584" y="318406"/>
                  </a:lnTo>
                  <a:lnTo>
                    <a:pt x="29556" y="378143"/>
                  </a:lnTo>
                  <a:lnTo>
                    <a:pt x="32619" y="406710"/>
                  </a:lnTo>
                  <a:lnTo>
                    <a:pt x="28173" y="463176"/>
                  </a:lnTo>
                  <a:lnTo>
                    <a:pt x="27664" y="477240"/>
                  </a:lnTo>
                  <a:lnTo>
                    <a:pt x="26155" y="481937"/>
                  </a:lnTo>
                  <a:lnTo>
                    <a:pt x="23979" y="480388"/>
                  </a:lnTo>
                  <a:lnTo>
                    <a:pt x="21359" y="474677"/>
                  </a:lnTo>
                  <a:lnTo>
                    <a:pt x="17671" y="444282"/>
                  </a:lnTo>
                  <a:lnTo>
                    <a:pt x="27775" y="381496"/>
                  </a:lnTo>
                  <a:lnTo>
                    <a:pt x="40629" y="348172"/>
                  </a:lnTo>
                  <a:lnTo>
                    <a:pt x="46497" y="337400"/>
                  </a:lnTo>
                  <a:lnTo>
                    <a:pt x="55088" y="330218"/>
                  </a:lnTo>
                  <a:lnTo>
                    <a:pt x="77112" y="322239"/>
                  </a:lnTo>
                  <a:lnTo>
                    <a:pt x="99378" y="324931"/>
                  </a:lnTo>
                  <a:lnTo>
                    <a:pt x="119803" y="335097"/>
                  </a:lnTo>
                  <a:lnTo>
                    <a:pt x="136680" y="351313"/>
                  </a:lnTo>
                  <a:lnTo>
                    <a:pt x="153745" y="380173"/>
                  </a:lnTo>
                  <a:lnTo>
                    <a:pt x="173683" y="440153"/>
                  </a:lnTo>
                  <a:lnTo>
                    <a:pt x="18457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1492" y="583794"/>
              <a:ext cx="198560" cy="205844"/>
            </a:xfrm>
            <a:custGeom>
              <a:avLst/>
              <a:gdLst/>
              <a:ahLst/>
              <a:cxnLst/>
              <a:rect l="0" t="0" r="0" b="0"/>
              <a:pathLst>
                <a:path w="198560" h="205844">
                  <a:moveTo>
                    <a:pt x="103803" y="111086"/>
                  </a:moveTo>
                  <a:lnTo>
                    <a:pt x="109392" y="94319"/>
                  </a:lnTo>
                  <a:lnTo>
                    <a:pt x="109017" y="76728"/>
                  </a:lnTo>
                  <a:lnTo>
                    <a:pt x="103780" y="57211"/>
                  </a:lnTo>
                  <a:lnTo>
                    <a:pt x="81355" y="19206"/>
                  </a:lnTo>
                  <a:lnTo>
                    <a:pt x="74800" y="11228"/>
                  </a:lnTo>
                  <a:lnTo>
                    <a:pt x="55038" y="2364"/>
                  </a:lnTo>
                  <a:lnTo>
                    <a:pt x="43217" y="0"/>
                  </a:lnTo>
                  <a:lnTo>
                    <a:pt x="32996" y="3104"/>
                  </a:lnTo>
                  <a:lnTo>
                    <a:pt x="15401" y="19030"/>
                  </a:lnTo>
                  <a:lnTo>
                    <a:pt x="6022" y="41707"/>
                  </a:lnTo>
                  <a:lnTo>
                    <a:pt x="0" y="94392"/>
                  </a:lnTo>
                  <a:lnTo>
                    <a:pt x="10166" y="152388"/>
                  </a:lnTo>
                  <a:lnTo>
                    <a:pt x="13302" y="163188"/>
                  </a:lnTo>
                  <a:lnTo>
                    <a:pt x="18903" y="171557"/>
                  </a:lnTo>
                  <a:lnTo>
                    <a:pt x="34484" y="183976"/>
                  </a:lnTo>
                  <a:lnTo>
                    <a:pt x="43552" y="185416"/>
                  </a:lnTo>
                  <a:lnTo>
                    <a:pt x="62987" y="180776"/>
                  </a:lnTo>
                  <a:lnTo>
                    <a:pt x="77084" y="167796"/>
                  </a:lnTo>
                  <a:lnTo>
                    <a:pt x="95665" y="130867"/>
                  </a:lnTo>
                  <a:lnTo>
                    <a:pt x="103365" y="89561"/>
                  </a:lnTo>
                  <a:lnTo>
                    <a:pt x="105851" y="89717"/>
                  </a:lnTo>
                  <a:lnTo>
                    <a:pt x="111732" y="99249"/>
                  </a:lnTo>
                  <a:lnTo>
                    <a:pt x="140364" y="152840"/>
                  </a:lnTo>
                  <a:lnTo>
                    <a:pt x="170383" y="184021"/>
                  </a:lnTo>
                  <a:lnTo>
                    <a:pt x="198559" y="205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90051" y="558010"/>
              <a:ext cx="189514" cy="209780"/>
            </a:xfrm>
            <a:custGeom>
              <a:avLst/>
              <a:gdLst/>
              <a:ahLst/>
              <a:cxnLst/>
              <a:rect l="0" t="0" r="0" b="0"/>
              <a:pathLst>
                <a:path w="189514" h="209780">
                  <a:moveTo>
                    <a:pt x="0" y="42114"/>
                  </a:moveTo>
                  <a:lnTo>
                    <a:pt x="29309" y="77012"/>
                  </a:lnTo>
                  <a:lnTo>
                    <a:pt x="63334" y="138231"/>
                  </a:lnTo>
                  <a:lnTo>
                    <a:pt x="91279" y="187702"/>
                  </a:lnTo>
                  <a:lnTo>
                    <a:pt x="108419" y="203526"/>
                  </a:lnTo>
                  <a:lnTo>
                    <a:pt x="117903" y="209383"/>
                  </a:lnTo>
                  <a:lnTo>
                    <a:pt x="125396" y="209779"/>
                  </a:lnTo>
                  <a:lnTo>
                    <a:pt x="131560" y="206533"/>
                  </a:lnTo>
                  <a:lnTo>
                    <a:pt x="136840" y="200860"/>
                  </a:lnTo>
                  <a:lnTo>
                    <a:pt x="161127" y="137481"/>
                  </a:lnTo>
                  <a:lnTo>
                    <a:pt x="168179" y="86472"/>
                  </a:lnTo>
                  <a:lnTo>
                    <a:pt x="179623" y="3445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59724" y="573094"/>
              <a:ext cx="183054" cy="213794"/>
            </a:xfrm>
            <a:custGeom>
              <a:avLst/>
              <a:gdLst/>
              <a:ahLst/>
              <a:cxnLst/>
              <a:rect l="0" t="0" r="0" b="0"/>
              <a:pathLst>
                <a:path w="183054" h="213794">
                  <a:moveTo>
                    <a:pt x="25125" y="58615"/>
                  </a:moveTo>
                  <a:lnTo>
                    <a:pt x="69088" y="82335"/>
                  </a:lnTo>
                  <a:lnTo>
                    <a:pt x="104962" y="87870"/>
                  </a:lnTo>
                  <a:lnTo>
                    <a:pt x="125339" y="82926"/>
                  </a:lnTo>
                  <a:lnTo>
                    <a:pt x="157485" y="60688"/>
                  </a:lnTo>
                  <a:lnTo>
                    <a:pt x="161328" y="52978"/>
                  </a:lnTo>
                  <a:lnTo>
                    <a:pt x="162479" y="35053"/>
                  </a:lnTo>
                  <a:lnTo>
                    <a:pt x="155971" y="18507"/>
                  </a:lnTo>
                  <a:lnTo>
                    <a:pt x="150961" y="10820"/>
                  </a:lnTo>
                  <a:lnTo>
                    <a:pt x="142940" y="5695"/>
                  </a:lnTo>
                  <a:lnTo>
                    <a:pt x="121551" y="0"/>
                  </a:lnTo>
                  <a:lnTo>
                    <a:pt x="99567" y="3708"/>
                  </a:lnTo>
                  <a:lnTo>
                    <a:pt x="51268" y="25153"/>
                  </a:lnTo>
                  <a:lnTo>
                    <a:pt x="33625" y="41404"/>
                  </a:lnTo>
                  <a:lnTo>
                    <a:pt x="12766" y="80432"/>
                  </a:lnTo>
                  <a:lnTo>
                    <a:pt x="1057" y="111483"/>
                  </a:lnTo>
                  <a:lnTo>
                    <a:pt x="0" y="132415"/>
                  </a:lnTo>
                  <a:lnTo>
                    <a:pt x="4600" y="152246"/>
                  </a:lnTo>
                  <a:lnTo>
                    <a:pt x="26617" y="184042"/>
                  </a:lnTo>
                  <a:lnTo>
                    <a:pt x="40996" y="197419"/>
                  </a:lnTo>
                  <a:lnTo>
                    <a:pt x="59085" y="207263"/>
                  </a:lnTo>
                  <a:lnTo>
                    <a:pt x="100178" y="213793"/>
                  </a:lnTo>
                  <a:lnTo>
                    <a:pt x="138220" y="210139"/>
                  </a:lnTo>
                  <a:lnTo>
                    <a:pt x="183053" y="195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48103" y="471964"/>
              <a:ext cx="651329" cy="191332"/>
            </a:xfrm>
            <a:custGeom>
              <a:avLst/>
              <a:gdLst/>
              <a:ahLst/>
              <a:cxnLst/>
              <a:rect l="0" t="0" r="0" b="0"/>
              <a:pathLst>
                <a:path w="651329" h="191332">
                  <a:moveTo>
                    <a:pt x="0" y="54460"/>
                  </a:moveTo>
                  <a:lnTo>
                    <a:pt x="37478" y="62794"/>
                  </a:lnTo>
                  <a:lnTo>
                    <a:pt x="88902" y="64555"/>
                  </a:lnTo>
                  <a:lnTo>
                    <a:pt x="145289" y="64903"/>
                  </a:lnTo>
                  <a:lnTo>
                    <a:pt x="194477" y="66133"/>
                  </a:lnTo>
                  <a:lnTo>
                    <a:pt x="246096" y="72217"/>
                  </a:lnTo>
                  <a:lnTo>
                    <a:pt x="298435" y="74540"/>
                  </a:lnTo>
                  <a:lnTo>
                    <a:pt x="350988" y="76397"/>
                  </a:lnTo>
                  <a:lnTo>
                    <a:pt x="403604" y="82667"/>
                  </a:lnTo>
                  <a:lnTo>
                    <a:pt x="455069" y="85045"/>
                  </a:lnTo>
                  <a:lnTo>
                    <a:pt x="518092" y="88968"/>
                  </a:lnTo>
                  <a:lnTo>
                    <a:pt x="569190" y="94321"/>
                  </a:lnTo>
                  <a:lnTo>
                    <a:pt x="618255" y="95907"/>
                  </a:lnTo>
                  <a:lnTo>
                    <a:pt x="633268" y="96129"/>
                  </a:lnTo>
                  <a:lnTo>
                    <a:pt x="642108" y="92768"/>
                  </a:lnTo>
                  <a:lnTo>
                    <a:pt x="646831" y="87018"/>
                  </a:lnTo>
                  <a:lnTo>
                    <a:pt x="648810" y="79675"/>
                  </a:lnTo>
                  <a:lnTo>
                    <a:pt x="645449" y="72440"/>
                  </a:lnTo>
                  <a:lnTo>
                    <a:pt x="596344" y="31102"/>
                  </a:lnTo>
                  <a:lnTo>
                    <a:pt x="552573" y="3869"/>
                  </a:lnTo>
                  <a:lnTo>
                    <a:pt x="550876" y="846"/>
                  </a:lnTo>
                  <a:lnTo>
                    <a:pt x="553254" y="0"/>
                  </a:lnTo>
                  <a:lnTo>
                    <a:pt x="558349" y="606"/>
                  </a:lnTo>
                  <a:lnTo>
                    <a:pt x="570249" y="10638"/>
                  </a:lnTo>
                  <a:lnTo>
                    <a:pt x="626837" y="61379"/>
                  </a:lnTo>
                  <a:lnTo>
                    <a:pt x="648854" y="82507"/>
                  </a:lnTo>
                  <a:lnTo>
                    <a:pt x="651328" y="90705"/>
                  </a:lnTo>
                  <a:lnTo>
                    <a:pt x="647838" y="109174"/>
                  </a:lnTo>
                  <a:lnTo>
                    <a:pt x="635369" y="125961"/>
                  </a:lnTo>
                  <a:lnTo>
                    <a:pt x="584704" y="175294"/>
                  </a:lnTo>
                  <a:lnTo>
                    <a:pt x="568539" y="191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454869" y="200041"/>
            <a:ext cx="2083329" cy="558011"/>
            <a:chOff x="4454869" y="200041"/>
            <a:chExt cx="2083329" cy="558011"/>
          </a:xfrm>
        </p:grpSpPr>
        <p:sp>
          <p:nvSpPr>
            <p:cNvPr id="14" name="Freeform 13"/>
            <p:cNvSpPr/>
            <p:nvPr/>
          </p:nvSpPr>
          <p:spPr>
            <a:xfrm>
              <a:off x="4454869" y="401636"/>
              <a:ext cx="293484" cy="354134"/>
            </a:xfrm>
            <a:custGeom>
              <a:avLst/>
              <a:gdLst/>
              <a:ahLst/>
              <a:cxnLst/>
              <a:rect l="0" t="0" r="0" b="0"/>
              <a:pathLst>
                <a:path w="293484" h="354134">
                  <a:moveTo>
                    <a:pt x="230312" y="30032"/>
                  </a:moveTo>
                  <a:lnTo>
                    <a:pt x="212331" y="14391"/>
                  </a:lnTo>
                  <a:lnTo>
                    <a:pt x="195414" y="6313"/>
                  </a:lnTo>
                  <a:lnTo>
                    <a:pt x="139147" y="0"/>
                  </a:lnTo>
                  <a:lnTo>
                    <a:pt x="77947" y="1873"/>
                  </a:lnTo>
                  <a:lnTo>
                    <a:pt x="54970" y="8158"/>
                  </a:lnTo>
                  <a:lnTo>
                    <a:pt x="36959" y="18750"/>
                  </a:lnTo>
                  <a:lnTo>
                    <a:pt x="13665" y="43457"/>
                  </a:lnTo>
                  <a:lnTo>
                    <a:pt x="5343" y="66024"/>
                  </a:lnTo>
                  <a:lnTo>
                    <a:pt x="0" y="118640"/>
                  </a:lnTo>
                  <a:lnTo>
                    <a:pt x="7350" y="172923"/>
                  </a:lnTo>
                  <a:lnTo>
                    <a:pt x="29058" y="235069"/>
                  </a:lnTo>
                  <a:lnTo>
                    <a:pt x="62159" y="289396"/>
                  </a:lnTo>
                  <a:lnTo>
                    <a:pt x="95581" y="320560"/>
                  </a:lnTo>
                  <a:lnTo>
                    <a:pt x="156800" y="348713"/>
                  </a:lnTo>
                  <a:lnTo>
                    <a:pt x="193843" y="354133"/>
                  </a:lnTo>
                  <a:lnTo>
                    <a:pt x="228865" y="350150"/>
                  </a:lnTo>
                  <a:lnTo>
                    <a:pt x="269801" y="331088"/>
                  </a:lnTo>
                  <a:lnTo>
                    <a:pt x="293483" y="314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93183" y="473782"/>
              <a:ext cx="247228" cy="269662"/>
            </a:xfrm>
            <a:custGeom>
              <a:avLst/>
              <a:gdLst/>
              <a:ahLst/>
              <a:cxnLst/>
              <a:rect l="0" t="0" r="0" b="0"/>
              <a:pathLst>
                <a:path w="247228" h="269662">
                  <a:moveTo>
                    <a:pt x="134153" y="31585"/>
                  </a:moveTo>
                  <a:lnTo>
                    <a:pt x="122975" y="20407"/>
                  </a:lnTo>
                  <a:lnTo>
                    <a:pt x="105009" y="14919"/>
                  </a:lnTo>
                  <a:lnTo>
                    <a:pt x="82596" y="13650"/>
                  </a:lnTo>
                  <a:lnTo>
                    <a:pt x="60936" y="16985"/>
                  </a:lnTo>
                  <a:lnTo>
                    <a:pt x="42731" y="25486"/>
                  </a:lnTo>
                  <a:lnTo>
                    <a:pt x="34600" y="31029"/>
                  </a:lnTo>
                  <a:lnTo>
                    <a:pt x="22447" y="49665"/>
                  </a:lnTo>
                  <a:lnTo>
                    <a:pt x="2503" y="107233"/>
                  </a:lnTo>
                  <a:lnTo>
                    <a:pt x="0" y="151225"/>
                  </a:lnTo>
                  <a:lnTo>
                    <a:pt x="12141" y="209687"/>
                  </a:lnTo>
                  <a:lnTo>
                    <a:pt x="27682" y="236305"/>
                  </a:lnTo>
                  <a:lnTo>
                    <a:pt x="52693" y="259009"/>
                  </a:lnTo>
                  <a:lnTo>
                    <a:pt x="75332" y="267193"/>
                  </a:lnTo>
                  <a:lnTo>
                    <a:pt x="99822" y="269661"/>
                  </a:lnTo>
                  <a:lnTo>
                    <a:pt x="122404" y="266858"/>
                  </a:lnTo>
                  <a:lnTo>
                    <a:pt x="141020" y="258594"/>
                  </a:lnTo>
                  <a:lnTo>
                    <a:pt x="186530" y="226339"/>
                  </a:lnTo>
                  <a:lnTo>
                    <a:pt x="224904" y="178288"/>
                  </a:lnTo>
                  <a:lnTo>
                    <a:pt x="240721" y="141603"/>
                  </a:lnTo>
                  <a:lnTo>
                    <a:pt x="247227" y="101098"/>
                  </a:lnTo>
                  <a:lnTo>
                    <a:pt x="243566" y="65050"/>
                  </a:lnTo>
                  <a:lnTo>
                    <a:pt x="235034" y="46069"/>
                  </a:lnTo>
                  <a:lnTo>
                    <a:pt x="229483" y="37731"/>
                  </a:lnTo>
                  <a:lnTo>
                    <a:pt x="213957" y="25348"/>
                  </a:lnTo>
                  <a:lnTo>
                    <a:pt x="1552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28221" y="463253"/>
              <a:ext cx="167614" cy="235978"/>
            </a:xfrm>
            <a:custGeom>
              <a:avLst/>
              <a:gdLst/>
              <a:ahLst/>
              <a:cxnLst/>
              <a:rect l="0" t="0" r="0" b="0"/>
              <a:pathLst>
                <a:path w="167614" h="235978">
                  <a:moveTo>
                    <a:pt x="20214" y="0"/>
                  </a:moveTo>
                  <a:lnTo>
                    <a:pt x="3425" y="63451"/>
                  </a:lnTo>
                  <a:lnTo>
                    <a:pt x="0" y="124664"/>
                  </a:lnTo>
                  <a:lnTo>
                    <a:pt x="4912" y="182163"/>
                  </a:lnTo>
                  <a:lnTo>
                    <a:pt x="19450" y="218921"/>
                  </a:lnTo>
                  <a:lnTo>
                    <a:pt x="27893" y="226666"/>
                  </a:lnTo>
                  <a:lnTo>
                    <a:pt x="49753" y="235271"/>
                  </a:lnTo>
                  <a:lnTo>
                    <a:pt x="71947" y="235977"/>
                  </a:lnTo>
                  <a:lnTo>
                    <a:pt x="92339" y="231221"/>
                  </a:lnTo>
                  <a:lnTo>
                    <a:pt x="124495" y="209104"/>
                  </a:lnTo>
                  <a:lnTo>
                    <a:pt x="139091" y="193541"/>
                  </a:lnTo>
                  <a:lnTo>
                    <a:pt x="153377" y="171026"/>
                  </a:lnTo>
                  <a:lnTo>
                    <a:pt x="163395" y="126454"/>
                  </a:lnTo>
                  <a:lnTo>
                    <a:pt x="166780" y="63670"/>
                  </a:lnTo>
                  <a:lnTo>
                    <a:pt x="16761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01119" y="273740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51117"/>
                  </a:lnTo>
                  <a:lnTo>
                    <a:pt x="8333" y="211672"/>
                  </a:lnTo>
                  <a:lnTo>
                    <a:pt x="9878" y="270948"/>
                  </a:lnTo>
                  <a:lnTo>
                    <a:pt x="13455" y="322437"/>
                  </a:lnTo>
                  <a:lnTo>
                    <a:pt x="19555" y="381756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9734" y="233009"/>
              <a:ext cx="239883" cy="482929"/>
            </a:xfrm>
            <a:custGeom>
              <a:avLst/>
              <a:gdLst/>
              <a:ahLst/>
              <a:cxnLst/>
              <a:rect l="0" t="0" r="0" b="0"/>
              <a:pathLst>
                <a:path w="239883" h="482929">
                  <a:moveTo>
                    <a:pt x="134597" y="303944"/>
                  </a:moveTo>
                  <a:lnTo>
                    <a:pt x="105289" y="274635"/>
                  </a:lnTo>
                  <a:lnTo>
                    <a:pt x="97511" y="271537"/>
                  </a:lnTo>
                  <a:lnTo>
                    <a:pt x="79510" y="271213"/>
                  </a:lnTo>
                  <a:lnTo>
                    <a:pt x="62931" y="278089"/>
                  </a:lnTo>
                  <a:lnTo>
                    <a:pt x="47763" y="290113"/>
                  </a:lnTo>
                  <a:lnTo>
                    <a:pt x="27240" y="316613"/>
                  </a:lnTo>
                  <a:lnTo>
                    <a:pt x="5397" y="367397"/>
                  </a:lnTo>
                  <a:lnTo>
                    <a:pt x="0" y="409962"/>
                  </a:lnTo>
                  <a:lnTo>
                    <a:pt x="4976" y="436461"/>
                  </a:lnTo>
                  <a:lnTo>
                    <a:pt x="9579" y="448441"/>
                  </a:lnTo>
                  <a:lnTo>
                    <a:pt x="24051" y="464871"/>
                  </a:lnTo>
                  <a:lnTo>
                    <a:pt x="32824" y="470890"/>
                  </a:lnTo>
                  <a:lnTo>
                    <a:pt x="55049" y="474458"/>
                  </a:lnTo>
                  <a:lnTo>
                    <a:pt x="79356" y="470975"/>
                  </a:lnTo>
                  <a:lnTo>
                    <a:pt x="101857" y="461628"/>
                  </a:lnTo>
                  <a:lnTo>
                    <a:pt x="120436" y="443436"/>
                  </a:lnTo>
                  <a:lnTo>
                    <a:pt x="151427" y="393629"/>
                  </a:lnTo>
                  <a:lnTo>
                    <a:pt x="171674" y="330325"/>
                  </a:lnTo>
                  <a:lnTo>
                    <a:pt x="186938" y="267734"/>
                  </a:lnTo>
                  <a:lnTo>
                    <a:pt x="194560" y="222635"/>
                  </a:lnTo>
                  <a:lnTo>
                    <a:pt x="196817" y="164819"/>
                  </a:lnTo>
                  <a:lnTo>
                    <a:pt x="194367" y="112593"/>
                  </a:lnTo>
                  <a:lnTo>
                    <a:pt x="183058" y="52327"/>
                  </a:lnTo>
                  <a:lnTo>
                    <a:pt x="173003" y="6992"/>
                  </a:lnTo>
                  <a:lnTo>
                    <a:pt x="168390" y="691"/>
                  </a:lnTo>
                  <a:lnTo>
                    <a:pt x="162975" y="0"/>
                  </a:lnTo>
                  <a:lnTo>
                    <a:pt x="157025" y="3049"/>
                  </a:lnTo>
                  <a:lnTo>
                    <a:pt x="153059" y="10930"/>
                  </a:lnTo>
                  <a:lnTo>
                    <a:pt x="146693" y="65607"/>
                  </a:lnTo>
                  <a:lnTo>
                    <a:pt x="151025" y="121554"/>
                  </a:lnTo>
                  <a:lnTo>
                    <a:pt x="163146" y="184382"/>
                  </a:lnTo>
                  <a:lnTo>
                    <a:pt x="173342" y="242782"/>
                  </a:lnTo>
                  <a:lnTo>
                    <a:pt x="183772" y="304539"/>
                  </a:lnTo>
                  <a:lnTo>
                    <a:pt x="194271" y="364952"/>
                  </a:lnTo>
                  <a:lnTo>
                    <a:pt x="211419" y="425352"/>
                  </a:lnTo>
                  <a:lnTo>
                    <a:pt x="239882" y="482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58784" y="200041"/>
              <a:ext cx="47704" cy="168457"/>
            </a:xfrm>
            <a:custGeom>
              <a:avLst/>
              <a:gdLst/>
              <a:ahLst/>
              <a:cxnLst/>
              <a:rect l="0" t="0" r="0" b="0"/>
              <a:pathLst>
                <a:path w="47704" h="168457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22860" y="95316"/>
                  </a:lnTo>
                  <a:lnTo>
                    <a:pt x="37120" y="141963"/>
                  </a:lnTo>
                  <a:lnTo>
                    <a:pt x="4770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22300" y="463253"/>
              <a:ext cx="178986" cy="231789"/>
            </a:xfrm>
            <a:custGeom>
              <a:avLst/>
              <a:gdLst/>
              <a:ahLst/>
              <a:cxnLst/>
              <a:rect l="0" t="0" r="0" b="0"/>
              <a:pathLst>
                <a:path w="178986" h="231789">
                  <a:moveTo>
                    <a:pt x="0" y="10529"/>
                  </a:moveTo>
                  <a:lnTo>
                    <a:pt x="14654" y="69146"/>
                  </a:lnTo>
                  <a:lnTo>
                    <a:pt x="40000" y="125743"/>
                  </a:lnTo>
                  <a:lnTo>
                    <a:pt x="59383" y="178906"/>
                  </a:lnTo>
                  <a:lnTo>
                    <a:pt x="71278" y="209377"/>
                  </a:lnTo>
                  <a:lnTo>
                    <a:pt x="82762" y="226028"/>
                  </a:lnTo>
                  <a:lnTo>
                    <a:pt x="90269" y="230234"/>
                  </a:lnTo>
                  <a:lnTo>
                    <a:pt x="107971" y="231788"/>
                  </a:lnTo>
                  <a:lnTo>
                    <a:pt x="115264" y="228225"/>
                  </a:lnTo>
                  <a:lnTo>
                    <a:pt x="126488" y="214907"/>
                  </a:lnTo>
                  <a:lnTo>
                    <a:pt x="146956" y="153069"/>
                  </a:lnTo>
                  <a:lnTo>
                    <a:pt x="161350" y="92367"/>
                  </a:lnTo>
                  <a:lnTo>
                    <a:pt x="174288" y="37656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08401" y="460112"/>
              <a:ext cx="229797" cy="297940"/>
            </a:xfrm>
            <a:custGeom>
              <a:avLst/>
              <a:gdLst/>
              <a:ahLst/>
              <a:cxnLst/>
              <a:rect l="0" t="0" r="0" b="0"/>
              <a:pathLst>
                <a:path w="229797" h="297940">
                  <a:moveTo>
                    <a:pt x="8697" y="97898"/>
                  </a:moveTo>
                  <a:lnTo>
                    <a:pt x="36253" y="105134"/>
                  </a:lnTo>
                  <a:lnTo>
                    <a:pt x="89356" y="104656"/>
                  </a:lnTo>
                  <a:lnTo>
                    <a:pt x="134334" y="93644"/>
                  </a:lnTo>
                  <a:lnTo>
                    <a:pt x="152663" y="80799"/>
                  </a:lnTo>
                  <a:lnTo>
                    <a:pt x="160826" y="72461"/>
                  </a:lnTo>
                  <a:lnTo>
                    <a:pt x="165099" y="63392"/>
                  </a:lnTo>
                  <a:lnTo>
                    <a:pt x="166727" y="43958"/>
                  </a:lnTo>
                  <a:lnTo>
                    <a:pt x="160431" y="26741"/>
                  </a:lnTo>
                  <a:lnTo>
                    <a:pt x="155476" y="18875"/>
                  </a:lnTo>
                  <a:lnTo>
                    <a:pt x="140613" y="7014"/>
                  </a:lnTo>
                  <a:lnTo>
                    <a:pt x="131736" y="2214"/>
                  </a:lnTo>
                  <a:lnTo>
                    <a:pt x="112514" y="0"/>
                  </a:lnTo>
                  <a:lnTo>
                    <a:pt x="71578" y="8110"/>
                  </a:lnTo>
                  <a:lnTo>
                    <a:pt x="45786" y="23201"/>
                  </a:lnTo>
                  <a:lnTo>
                    <a:pt x="23326" y="42490"/>
                  </a:lnTo>
                  <a:lnTo>
                    <a:pt x="7442" y="68613"/>
                  </a:lnTo>
                  <a:lnTo>
                    <a:pt x="0" y="118456"/>
                  </a:lnTo>
                  <a:lnTo>
                    <a:pt x="1650" y="177175"/>
                  </a:lnTo>
                  <a:lnTo>
                    <a:pt x="7905" y="199813"/>
                  </a:lnTo>
                  <a:lnTo>
                    <a:pt x="30984" y="233409"/>
                  </a:lnTo>
                  <a:lnTo>
                    <a:pt x="63662" y="262576"/>
                  </a:lnTo>
                  <a:lnTo>
                    <a:pt x="124715" y="290281"/>
                  </a:lnTo>
                  <a:lnTo>
                    <a:pt x="175071" y="296426"/>
                  </a:lnTo>
                  <a:lnTo>
                    <a:pt x="229796" y="297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242975" y="1165859"/>
            <a:ext cx="3284695" cy="484479"/>
            <a:chOff x="3242975" y="1165859"/>
            <a:chExt cx="3284695" cy="484479"/>
          </a:xfrm>
        </p:grpSpPr>
        <p:sp>
          <p:nvSpPr>
            <p:cNvPr id="23" name="Freeform 22"/>
            <p:cNvSpPr/>
            <p:nvPr/>
          </p:nvSpPr>
          <p:spPr>
            <a:xfrm>
              <a:off x="3242975" y="1311527"/>
              <a:ext cx="326186" cy="320889"/>
            </a:xfrm>
            <a:custGeom>
              <a:avLst/>
              <a:gdLst/>
              <a:ahLst/>
              <a:cxnLst/>
              <a:rect l="0" t="0" r="0" b="0"/>
              <a:pathLst>
                <a:path w="326186" h="320889">
                  <a:moveTo>
                    <a:pt x="20859" y="309861"/>
                  </a:moveTo>
                  <a:lnTo>
                    <a:pt x="13623" y="282305"/>
                  </a:lnTo>
                  <a:lnTo>
                    <a:pt x="10981" y="226083"/>
                  </a:lnTo>
                  <a:lnTo>
                    <a:pt x="4870" y="169570"/>
                  </a:lnTo>
                  <a:lnTo>
                    <a:pt x="803" y="113347"/>
                  </a:lnTo>
                  <a:lnTo>
                    <a:pt x="0" y="57181"/>
                  </a:lnTo>
                  <a:lnTo>
                    <a:pt x="5430" y="6615"/>
                  </a:lnTo>
                  <a:lnTo>
                    <a:pt x="10573" y="1242"/>
                  </a:lnTo>
                  <a:lnTo>
                    <a:pt x="17511" y="0"/>
                  </a:lnTo>
                  <a:lnTo>
                    <a:pt x="25646" y="1512"/>
                  </a:lnTo>
                  <a:lnTo>
                    <a:pt x="32239" y="7199"/>
                  </a:lnTo>
                  <a:lnTo>
                    <a:pt x="60731" y="62886"/>
                  </a:lnTo>
                  <a:lnTo>
                    <a:pt x="86620" y="116103"/>
                  </a:lnTo>
                  <a:lnTo>
                    <a:pt x="107332" y="158504"/>
                  </a:lnTo>
                  <a:lnTo>
                    <a:pt x="147398" y="220895"/>
                  </a:lnTo>
                  <a:lnTo>
                    <a:pt x="197666" y="283998"/>
                  </a:lnTo>
                  <a:lnTo>
                    <a:pt x="233078" y="315931"/>
                  </a:lnTo>
                  <a:lnTo>
                    <a:pt x="243057" y="319757"/>
                  </a:lnTo>
                  <a:lnTo>
                    <a:pt x="263503" y="320888"/>
                  </a:lnTo>
                  <a:lnTo>
                    <a:pt x="271529" y="317213"/>
                  </a:lnTo>
                  <a:lnTo>
                    <a:pt x="283566" y="303770"/>
                  </a:lnTo>
                  <a:lnTo>
                    <a:pt x="302509" y="270882"/>
                  </a:lnTo>
                  <a:lnTo>
                    <a:pt x="311761" y="220323"/>
                  </a:lnTo>
                  <a:lnTo>
                    <a:pt x="314887" y="157167"/>
                  </a:lnTo>
                  <a:lnTo>
                    <a:pt x="318625" y="99632"/>
                  </a:lnTo>
                  <a:lnTo>
                    <a:pt x="323945" y="60398"/>
                  </a:lnTo>
                  <a:lnTo>
                    <a:pt x="326185" y="25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6461" y="1352587"/>
              <a:ext cx="223152" cy="283197"/>
            </a:xfrm>
            <a:custGeom>
              <a:avLst/>
              <a:gdLst/>
              <a:ahLst/>
              <a:cxnLst/>
              <a:rect l="0" t="0" r="0" b="0"/>
              <a:pathLst>
                <a:path w="223152" h="283197">
                  <a:moveTo>
                    <a:pt x="122212" y="5589"/>
                  </a:moveTo>
                  <a:lnTo>
                    <a:pt x="105445" y="0"/>
                  </a:lnTo>
                  <a:lnTo>
                    <a:pt x="87854" y="375"/>
                  </a:lnTo>
                  <a:lnTo>
                    <a:pt x="69507" y="5611"/>
                  </a:lnTo>
                  <a:lnTo>
                    <a:pt x="31419" y="34592"/>
                  </a:lnTo>
                  <a:lnTo>
                    <a:pt x="15632" y="60586"/>
                  </a:lnTo>
                  <a:lnTo>
                    <a:pt x="987" y="110386"/>
                  </a:lnTo>
                  <a:lnTo>
                    <a:pt x="0" y="169096"/>
                  </a:lnTo>
                  <a:lnTo>
                    <a:pt x="15132" y="232101"/>
                  </a:lnTo>
                  <a:lnTo>
                    <a:pt x="26268" y="250930"/>
                  </a:lnTo>
                  <a:lnTo>
                    <a:pt x="42136" y="263978"/>
                  </a:lnTo>
                  <a:lnTo>
                    <a:pt x="80918" y="281887"/>
                  </a:lnTo>
                  <a:lnTo>
                    <a:pt x="104639" y="283196"/>
                  </a:lnTo>
                  <a:lnTo>
                    <a:pt x="129610" y="278708"/>
                  </a:lnTo>
                  <a:lnTo>
                    <a:pt x="152406" y="268915"/>
                  </a:lnTo>
                  <a:lnTo>
                    <a:pt x="179382" y="244658"/>
                  </a:lnTo>
                  <a:lnTo>
                    <a:pt x="213521" y="194695"/>
                  </a:lnTo>
                  <a:lnTo>
                    <a:pt x="221286" y="171524"/>
                  </a:lnTo>
                  <a:lnTo>
                    <a:pt x="223151" y="108989"/>
                  </a:lnTo>
                  <a:lnTo>
                    <a:pt x="212601" y="51490"/>
                  </a:lnTo>
                  <a:lnTo>
                    <a:pt x="197087" y="22829"/>
                  </a:lnTo>
                  <a:lnTo>
                    <a:pt x="188507" y="17082"/>
                  </a:lnTo>
                  <a:lnTo>
                    <a:pt x="14326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4000" y="133711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69" y="173388"/>
                  </a:lnTo>
                  <a:lnTo>
                    <a:pt x="9065" y="23647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06072" y="1305533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94221" y="3120"/>
                  </a:lnTo>
                  <a:lnTo>
                    <a:pt x="234844" y="17958"/>
                  </a:lnTo>
                  <a:lnTo>
                    <a:pt x="173819" y="29560"/>
                  </a:lnTo>
                  <a:lnTo>
                    <a:pt x="111760" y="32355"/>
                  </a:lnTo>
                  <a:lnTo>
                    <a:pt x="50109" y="398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51831" y="1403217"/>
              <a:ext cx="186035" cy="213788"/>
            </a:xfrm>
            <a:custGeom>
              <a:avLst/>
              <a:gdLst/>
              <a:ahLst/>
              <a:cxnLst/>
              <a:rect l="0" t="0" r="0" b="0"/>
              <a:pathLst>
                <a:path w="186035" h="213788">
                  <a:moveTo>
                    <a:pt x="154448" y="18130"/>
                  </a:moveTo>
                  <a:lnTo>
                    <a:pt x="137681" y="6951"/>
                  </a:lnTo>
                  <a:lnTo>
                    <a:pt x="104896" y="0"/>
                  </a:lnTo>
                  <a:lnTo>
                    <a:pt x="53067" y="6056"/>
                  </a:lnTo>
                  <a:lnTo>
                    <a:pt x="29841" y="11984"/>
                  </a:lnTo>
                  <a:lnTo>
                    <a:pt x="21074" y="17542"/>
                  </a:lnTo>
                  <a:lnTo>
                    <a:pt x="8213" y="33076"/>
                  </a:lnTo>
                  <a:lnTo>
                    <a:pt x="1717" y="54798"/>
                  </a:lnTo>
                  <a:lnTo>
                    <a:pt x="0" y="80050"/>
                  </a:lnTo>
                  <a:lnTo>
                    <a:pt x="11479" y="142690"/>
                  </a:lnTo>
                  <a:lnTo>
                    <a:pt x="26949" y="175529"/>
                  </a:lnTo>
                  <a:lnTo>
                    <a:pt x="51940" y="201897"/>
                  </a:lnTo>
                  <a:lnTo>
                    <a:pt x="77694" y="210938"/>
                  </a:lnTo>
                  <a:lnTo>
                    <a:pt x="106297" y="213787"/>
                  </a:lnTo>
                  <a:lnTo>
                    <a:pt x="130708" y="211153"/>
                  </a:lnTo>
                  <a:lnTo>
                    <a:pt x="153256" y="199844"/>
                  </a:lnTo>
                  <a:lnTo>
                    <a:pt x="186034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24384" y="1430272"/>
              <a:ext cx="148127" cy="167059"/>
            </a:xfrm>
            <a:custGeom>
              <a:avLst/>
              <a:gdLst/>
              <a:ahLst/>
              <a:cxnLst/>
              <a:rect l="0" t="0" r="0" b="0"/>
              <a:pathLst>
                <a:path w="148127" h="167059">
                  <a:moveTo>
                    <a:pt x="92466" y="12132"/>
                  </a:moveTo>
                  <a:lnTo>
                    <a:pt x="81287" y="953"/>
                  </a:lnTo>
                  <a:lnTo>
                    <a:pt x="74485" y="0"/>
                  </a:lnTo>
                  <a:lnTo>
                    <a:pt x="57568" y="5180"/>
                  </a:lnTo>
                  <a:lnTo>
                    <a:pt x="33902" y="21250"/>
                  </a:lnTo>
                  <a:lnTo>
                    <a:pt x="17662" y="46419"/>
                  </a:lnTo>
                  <a:lnTo>
                    <a:pt x="2863" y="87535"/>
                  </a:lnTo>
                  <a:lnTo>
                    <a:pt x="0" y="112715"/>
                  </a:lnTo>
                  <a:lnTo>
                    <a:pt x="4966" y="133264"/>
                  </a:lnTo>
                  <a:lnTo>
                    <a:pt x="9566" y="142020"/>
                  </a:lnTo>
                  <a:lnTo>
                    <a:pt x="24036" y="154868"/>
                  </a:lnTo>
                  <a:lnTo>
                    <a:pt x="32808" y="159931"/>
                  </a:lnTo>
                  <a:lnTo>
                    <a:pt x="73099" y="167058"/>
                  </a:lnTo>
                  <a:lnTo>
                    <a:pt x="95946" y="162486"/>
                  </a:lnTo>
                  <a:lnTo>
                    <a:pt x="121963" y="146758"/>
                  </a:lnTo>
                  <a:lnTo>
                    <a:pt x="129678" y="140487"/>
                  </a:lnTo>
                  <a:lnTo>
                    <a:pt x="141370" y="121041"/>
                  </a:lnTo>
                  <a:lnTo>
                    <a:pt x="148126" y="97971"/>
                  </a:lnTo>
                  <a:lnTo>
                    <a:pt x="147229" y="76019"/>
                  </a:lnTo>
                  <a:lnTo>
                    <a:pt x="139812" y="57684"/>
                  </a:lnTo>
                  <a:lnTo>
                    <a:pt x="134558" y="49519"/>
                  </a:lnTo>
                  <a:lnTo>
                    <a:pt x="119362" y="37327"/>
                  </a:lnTo>
                  <a:lnTo>
                    <a:pt x="92466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44655" y="1421347"/>
              <a:ext cx="145936" cy="191142"/>
            </a:xfrm>
            <a:custGeom>
              <a:avLst/>
              <a:gdLst/>
              <a:ahLst/>
              <a:cxnLst/>
              <a:rect l="0" t="0" r="0" b="0"/>
              <a:pathLst>
                <a:path w="145936" h="191142">
                  <a:moveTo>
                    <a:pt x="9065" y="21057"/>
                  </a:moveTo>
                  <a:lnTo>
                    <a:pt x="5945" y="63748"/>
                  </a:lnTo>
                  <a:lnTo>
                    <a:pt x="0" y="110988"/>
                  </a:lnTo>
                  <a:lnTo>
                    <a:pt x="4559" y="145969"/>
                  </a:lnTo>
                  <a:lnTo>
                    <a:pt x="18908" y="172971"/>
                  </a:lnTo>
                  <a:lnTo>
                    <a:pt x="34497" y="185280"/>
                  </a:lnTo>
                  <a:lnTo>
                    <a:pt x="43567" y="190201"/>
                  </a:lnTo>
                  <a:lnTo>
                    <a:pt x="53123" y="191141"/>
                  </a:lnTo>
                  <a:lnTo>
                    <a:pt x="73100" y="185947"/>
                  </a:lnTo>
                  <a:lnTo>
                    <a:pt x="104077" y="169869"/>
                  </a:lnTo>
                  <a:lnTo>
                    <a:pt x="118753" y="150756"/>
                  </a:lnTo>
                  <a:lnTo>
                    <a:pt x="140450" y="94029"/>
                  </a:lnTo>
                  <a:lnTo>
                    <a:pt x="144852" y="41277"/>
                  </a:lnTo>
                  <a:lnTo>
                    <a:pt x="1459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74818" y="1273948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9065" y="58617"/>
                  </a:lnTo>
                  <a:lnTo>
                    <a:pt x="11409" y="118856"/>
                  </a:lnTo>
                  <a:lnTo>
                    <a:pt x="18805" y="170097"/>
                  </a:lnTo>
                  <a:lnTo>
                    <a:pt x="26202" y="230521"/>
                  </a:lnTo>
                  <a:lnTo>
                    <a:pt x="29990" y="281472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07988" y="1178752"/>
              <a:ext cx="151101" cy="471586"/>
            </a:xfrm>
            <a:custGeom>
              <a:avLst/>
              <a:gdLst/>
              <a:ahLst/>
              <a:cxnLst/>
              <a:rect l="0" t="0" r="0" b="0"/>
              <a:pathLst>
                <a:path w="151101" h="471586">
                  <a:moveTo>
                    <a:pt x="130043" y="316294"/>
                  </a:moveTo>
                  <a:lnTo>
                    <a:pt x="124453" y="299527"/>
                  </a:lnTo>
                  <a:lnTo>
                    <a:pt x="112351" y="288175"/>
                  </a:lnTo>
                  <a:lnTo>
                    <a:pt x="94104" y="280400"/>
                  </a:lnTo>
                  <a:lnTo>
                    <a:pt x="70396" y="276944"/>
                  </a:lnTo>
                  <a:lnTo>
                    <a:pt x="47381" y="281648"/>
                  </a:lnTo>
                  <a:lnTo>
                    <a:pt x="36331" y="286178"/>
                  </a:lnTo>
                  <a:lnTo>
                    <a:pt x="20932" y="300569"/>
                  </a:lnTo>
                  <a:lnTo>
                    <a:pt x="1515" y="338404"/>
                  </a:lnTo>
                  <a:lnTo>
                    <a:pt x="0" y="361996"/>
                  </a:lnTo>
                  <a:lnTo>
                    <a:pt x="8559" y="409680"/>
                  </a:lnTo>
                  <a:lnTo>
                    <a:pt x="29920" y="451724"/>
                  </a:lnTo>
                  <a:lnTo>
                    <a:pt x="43040" y="468512"/>
                  </a:lnTo>
                  <a:lnTo>
                    <a:pt x="50984" y="471585"/>
                  </a:lnTo>
                  <a:lnTo>
                    <a:pt x="59789" y="471294"/>
                  </a:lnTo>
                  <a:lnTo>
                    <a:pt x="69169" y="468761"/>
                  </a:lnTo>
                  <a:lnTo>
                    <a:pt x="85830" y="456587"/>
                  </a:lnTo>
                  <a:lnTo>
                    <a:pt x="93549" y="448427"/>
                  </a:lnTo>
                  <a:lnTo>
                    <a:pt x="115512" y="393304"/>
                  </a:lnTo>
                  <a:lnTo>
                    <a:pt x="132106" y="343271"/>
                  </a:lnTo>
                  <a:lnTo>
                    <a:pt x="138063" y="292572"/>
                  </a:lnTo>
                  <a:lnTo>
                    <a:pt x="139828" y="245054"/>
                  </a:lnTo>
                  <a:lnTo>
                    <a:pt x="140351" y="187561"/>
                  </a:lnTo>
                  <a:lnTo>
                    <a:pt x="140506" y="127243"/>
                  </a:lnTo>
                  <a:lnTo>
                    <a:pt x="139382" y="72976"/>
                  </a:lnTo>
                  <a:lnTo>
                    <a:pt x="129114" y="15244"/>
                  </a:lnTo>
                  <a:lnTo>
                    <a:pt x="125914" y="3290"/>
                  </a:lnTo>
                  <a:lnTo>
                    <a:pt x="123781" y="0"/>
                  </a:lnTo>
                  <a:lnTo>
                    <a:pt x="122359" y="2486"/>
                  </a:lnTo>
                  <a:lnTo>
                    <a:pt x="113823" y="53785"/>
                  </a:lnTo>
                  <a:lnTo>
                    <a:pt x="117308" y="102163"/>
                  </a:lnTo>
                  <a:lnTo>
                    <a:pt x="120030" y="156922"/>
                  </a:lnTo>
                  <a:lnTo>
                    <a:pt x="127718" y="214883"/>
                  </a:lnTo>
                  <a:lnTo>
                    <a:pt x="132474" y="264800"/>
                  </a:lnTo>
                  <a:lnTo>
                    <a:pt x="144561" y="322890"/>
                  </a:lnTo>
                  <a:lnTo>
                    <a:pt x="151100" y="368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73757" y="1421347"/>
              <a:ext cx="188313" cy="218185"/>
            </a:xfrm>
            <a:custGeom>
              <a:avLst/>
              <a:gdLst/>
              <a:ahLst/>
              <a:cxnLst/>
              <a:rect l="0" t="0" r="0" b="0"/>
              <a:pathLst>
                <a:path w="188313" h="218185">
                  <a:moveTo>
                    <a:pt x="111756" y="31585"/>
                  </a:moveTo>
                  <a:lnTo>
                    <a:pt x="89399" y="31585"/>
                  </a:lnTo>
                  <a:lnTo>
                    <a:pt x="58728" y="42764"/>
                  </a:lnTo>
                  <a:lnTo>
                    <a:pt x="33003" y="66483"/>
                  </a:lnTo>
                  <a:lnTo>
                    <a:pt x="10563" y="95738"/>
                  </a:lnTo>
                  <a:lnTo>
                    <a:pt x="2440" y="119369"/>
                  </a:lnTo>
                  <a:lnTo>
                    <a:pt x="0" y="144300"/>
                  </a:lnTo>
                  <a:lnTo>
                    <a:pt x="2815" y="167078"/>
                  </a:lnTo>
                  <a:lnTo>
                    <a:pt x="11085" y="185781"/>
                  </a:lnTo>
                  <a:lnTo>
                    <a:pt x="16566" y="194044"/>
                  </a:lnTo>
                  <a:lnTo>
                    <a:pt x="32014" y="206345"/>
                  </a:lnTo>
                  <a:lnTo>
                    <a:pt x="41047" y="211262"/>
                  </a:lnTo>
                  <a:lnTo>
                    <a:pt x="81706" y="218184"/>
                  </a:lnTo>
                  <a:lnTo>
                    <a:pt x="104640" y="213564"/>
                  </a:lnTo>
                  <a:lnTo>
                    <a:pt x="130704" y="197809"/>
                  </a:lnTo>
                  <a:lnTo>
                    <a:pt x="160472" y="171524"/>
                  </a:lnTo>
                  <a:lnTo>
                    <a:pt x="176233" y="145188"/>
                  </a:lnTo>
                  <a:lnTo>
                    <a:pt x="188312" y="109569"/>
                  </a:lnTo>
                  <a:lnTo>
                    <a:pt x="186335" y="83012"/>
                  </a:lnTo>
                  <a:lnTo>
                    <a:pt x="177657" y="57951"/>
                  </a:lnTo>
                  <a:lnTo>
                    <a:pt x="166002" y="39014"/>
                  </a:lnTo>
                  <a:lnTo>
                    <a:pt x="140697" y="15199"/>
                  </a:lnTo>
                  <a:lnTo>
                    <a:pt x="111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93917" y="1165859"/>
              <a:ext cx="133753" cy="455530"/>
            </a:xfrm>
            <a:custGeom>
              <a:avLst/>
              <a:gdLst/>
              <a:ahLst/>
              <a:cxnLst/>
              <a:rect l="0" t="0" r="0" b="0"/>
              <a:pathLst>
                <a:path w="133753" h="455530">
                  <a:moveTo>
                    <a:pt x="70580" y="455529"/>
                  </a:moveTo>
                  <a:lnTo>
                    <a:pt x="67461" y="398265"/>
                  </a:lnTo>
                  <a:lnTo>
                    <a:pt x="59127" y="348875"/>
                  </a:lnTo>
                  <a:lnTo>
                    <a:pt x="49249" y="297196"/>
                  </a:lnTo>
                  <a:lnTo>
                    <a:pt x="38913" y="244839"/>
                  </a:lnTo>
                  <a:lnTo>
                    <a:pt x="24941" y="185924"/>
                  </a:lnTo>
                  <a:lnTo>
                    <a:pt x="10915" y="124850"/>
                  </a:lnTo>
                  <a:lnTo>
                    <a:pt x="0" y="66513"/>
                  </a:lnTo>
                  <a:lnTo>
                    <a:pt x="607" y="40478"/>
                  </a:lnTo>
                  <a:lnTo>
                    <a:pt x="8675" y="21107"/>
                  </a:lnTo>
                  <a:lnTo>
                    <a:pt x="23180" y="7819"/>
                  </a:lnTo>
                  <a:lnTo>
                    <a:pt x="31961" y="2638"/>
                  </a:lnTo>
                  <a:lnTo>
                    <a:pt x="54196" y="0"/>
                  </a:lnTo>
                  <a:lnTo>
                    <a:pt x="78506" y="3897"/>
                  </a:lnTo>
                  <a:lnTo>
                    <a:pt x="116470" y="22344"/>
                  </a:lnTo>
                  <a:lnTo>
                    <a:pt x="133752" y="34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27627" y="142134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61957" y="7235"/>
                  </a:lnTo>
                  <a:lnTo>
                    <a:pt x="105733" y="9878"/>
                  </a:lnTo>
                  <a:lnTo>
                    <a:pt x="43632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52808" y="2389969"/>
            <a:ext cx="4495670" cy="779109"/>
            <a:chOff x="852808" y="2389969"/>
            <a:chExt cx="4495670" cy="779109"/>
          </a:xfrm>
        </p:grpSpPr>
        <p:sp>
          <p:nvSpPr>
            <p:cNvPr id="36" name="Freeform 35"/>
            <p:cNvSpPr/>
            <p:nvPr/>
          </p:nvSpPr>
          <p:spPr>
            <a:xfrm>
              <a:off x="989678" y="260053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0529" y="147998"/>
                  </a:lnTo>
                  <a:lnTo>
                    <a:pt x="10529" y="200219"/>
                  </a:lnTo>
                  <a:lnTo>
                    <a:pt x="4940" y="25908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2808" y="2600538"/>
              <a:ext cx="347441" cy="73701"/>
            </a:xfrm>
            <a:custGeom>
              <a:avLst/>
              <a:gdLst/>
              <a:ahLst/>
              <a:cxnLst/>
              <a:rect l="0" t="0" r="0" b="0"/>
              <a:pathLst>
                <a:path w="347441" h="73701">
                  <a:moveTo>
                    <a:pt x="347440" y="0"/>
                  </a:moveTo>
                  <a:lnTo>
                    <a:pt x="293296" y="8334"/>
                  </a:lnTo>
                  <a:lnTo>
                    <a:pt x="232760" y="15685"/>
                  </a:lnTo>
                  <a:lnTo>
                    <a:pt x="181790" y="25055"/>
                  </a:lnTo>
                  <a:lnTo>
                    <a:pt x="126636" y="38701"/>
                  </a:lnTo>
                  <a:lnTo>
                    <a:pt x="64962" y="52662"/>
                  </a:lnTo>
                  <a:lnTo>
                    <a:pt x="27827" y="6317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89720" y="2579481"/>
              <a:ext cx="365573" cy="326385"/>
            </a:xfrm>
            <a:custGeom>
              <a:avLst/>
              <a:gdLst/>
              <a:ahLst/>
              <a:cxnLst/>
              <a:rect l="0" t="0" r="0" b="0"/>
              <a:pathLst>
                <a:path w="365573" h="326385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1165" y="150186"/>
                  </a:lnTo>
                  <a:lnTo>
                    <a:pt x="29180" y="204752"/>
                  </a:lnTo>
                  <a:lnTo>
                    <a:pt x="25521" y="265573"/>
                  </a:lnTo>
                  <a:lnTo>
                    <a:pt x="21939" y="319355"/>
                  </a:lnTo>
                  <a:lnTo>
                    <a:pt x="21449" y="309612"/>
                  </a:lnTo>
                  <a:lnTo>
                    <a:pt x="32561" y="254058"/>
                  </a:lnTo>
                  <a:lnTo>
                    <a:pt x="49261" y="200223"/>
                  </a:lnTo>
                  <a:lnTo>
                    <a:pt x="56209" y="179065"/>
                  </a:lnTo>
                  <a:lnTo>
                    <a:pt x="69435" y="164203"/>
                  </a:lnTo>
                  <a:lnTo>
                    <a:pt x="77876" y="158602"/>
                  </a:lnTo>
                  <a:lnTo>
                    <a:pt x="96612" y="155498"/>
                  </a:lnTo>
                  <a:lnTo>
                    <a:pt x="106522" y="156308"/>
                  </a:lnTo>
                  <a:lnTo>
                    <a:pt x="114298" y="160357"/>
                  </a:lnTo>
                  <a:lnTo>
                    <a:pt x="126058" y="174216"/>
                  </a:lnTo>
                  <a:lnTo>
                    <a:pt x="155233" y="230191"/>
                  </a:lnTo>
                  <a:lnTo>
                    <a:pt x="162579" y="253216"/>
                  </a:lnTo>
                  <a:lnTo>
                    <a:pt x="167884" y="284297"/>
                  </a:lnTo>
                  <a:lnTo>
                    <a:pt x="170414" y="284288"/>
                  </a:lnTo>
                  <a:lnTo>
                    <a:pt x="173271" y="280773"/>
                  </a:lnTo>
                  <a:lnTo>
                    <a:pt x="188601" y="245018"/>
                  </a:lnTo>
                  <a:lnTo>
                    <a:pt x="204315" y="232509"/>
                  </a:lnTo>
                  <a:lnTo>
                    <a:pt x="264699" y="219482"/>
                  </a:lnTo>
                  <a:lnTo>
                    <a:pt x="324023" y="202169"/>
                  </a:lnTo>
                  <a:lnTo>
                    <a:pt x="341322" y="190849"/>
                  </a:lnTo>
                  <a:lnTo>
                    <a:pt x="353690" y="174899"/>
                  </a:lnTo>
                  <a:lnTo>
                    <a:pt x="361916" y="154942"/>
                  </a:lnTo>
                  <a:lnTo>
                    <a:pt x="365572" y="130475"/>
                  </a:lnTo>
                  <a:lnTo>
                    <a:pt x="363038" y="119739"/>
                  </a:lnTo>
                  <a:lnTo>
                    <a:pt x="350863" y="101571"/>
                  </a:lnTo>
                  <a:lnTo>
                    <a:pt x="341533" y="96960"/>
                  </a:lnTo>
                  <a:lnTo>
                    <a:pt x="318689" y="94956"/>
                  </a:lnTo>
                  <a:lnTo>
                    <a:pt x="296057" y="104204"/>
                  </a:lnTo>
                  <a:lnTo>
                    <a:pt x="266705" y="129142"/>
                  </a:lnTo>
                  <a:lnTo>
                    <a:pt x="251896" y="149813"/>
                  </a:lnTo>
                  <a:lnTo>
                    <a:pt x="238153" y="188929"/>
                  </a:lnTo>
                  <a:lnTo>
                    <a:pt x="234527" y="220449"/>
                  </a:lnTo>
                  <a:lnTo>
                    <a:pt x="239155" y="244597"/>
                  </a:lnTo>
                  <a:lnTo>
                    <a:pt x="261647" y="301185"/>
                  </a:lnTo>
                  <a:lnTo>
                    <a:pt x="277724" y="319474"/>
                  </a:lnTo>
                  <a:lnTo>
                    <a:pt x="286925" y="324117"/>
                  </a:lnTo>
                  <a:lnTo>
                    <a:pt x="34744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00331" y="2737409"/>
              <a:ext cx="65040" cy="126343"/>
            </a:xfrm>
            <a:custGeom>
              <a:avLst/>
              <a:gdLst/>
              <a:ahLst/>
              <a:cxnLst/>
              <a:rect l="0" t="0" r="0" b="0"/>
              <a:pathLst>
                <a:path w="65040" h="126343">
                  <a:moveTo>
                    <a:pt x="0" y="0"/>
                  </a:moveTo>
                  <a:lnTo>
                    <a:pt x="34747" y="53875"/>
                  </a:lnTo>
                  <a:lnTo>
                    <a:pt x="64219" y="106346"/>
                  </a:lnTo>
                  <a:lnTo>
                    <a:pt x="65039" y="111842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89803" y="2695295"/>
              <a:ext cx="157928" cy="473783"/>
            </a:xfrm>
            <a:custGeom>
              <a:avLst/>
              <a:gdLst/>
              <a:ahLst/>
              <a:cxnLst/>
              <a:rect l="0" t="0" r="0" b="0"/>
              <a:pathLst>
                <a:path w="157928" h="473783">
                  <a:moveTo>
                    <a:pt x="157927" y="0"/>
                  </a:moveTo>
                  <a:lnTo>
                    <a:pt x="138141" y="48931"/>
                  </a:lnTo>
                  <a:lnTo>
                    <a:pt x="123599" y="96776"/>
                  </a:lnTo>
                  <a:lnTo>
                    <a:pt x="101352" y="141758"/>
                  </a:lnTo>
                  <a:lnTo>
                    <a:pt x="84820" y="169459"/>
                  </a:lnTo>
                  <a:lnTo>
                    <a:pt x="68935" y="221006"/>
                  </a:lnTo>
                  <a:lnTo>
                    <a:pt x="49430" y="282871"/>
                  </a:lnTo>
                  <a:lnTo>
                    <a:pt x="31624" y="336728"/>
                  </a:lnTo>
                  <a:lnTo>
                    <a:pt x="17555" y="390168"/>
                  </a:lnTo>
                  <a:lnTo>
                    <a:pt x="3120" y="44830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44043" y="2619937"/>
              <a:ext cx="219584" cy="226442"/>
            </a:xfrm>
            <a:custGeom>
              <a:avLst/>
              <a:gdLst/>
              <a:ahLst/>
              <a:cxnLst/>
              <a:rect l="0" t="0" r="0" b="0"/>
              <a:pathLst>
                <a:path w="219584" h="226442">
                  <a:moveTo>
                    <a:pt x="114299" y="128000"/>
                  </a:moveTo>
                  <a:lnTo>
                    <a:pt x="122632" y="90522"/>
                  </a:lnTo>
                  <a:lnTo>
                    <a:pt x="121057" y="55675"/>
                  </a:lnTo>
                  <a:lnTo>
                    <a:pt x="114963" y="35024"/>
                  </a:lnTo>
                  <a:lnTo>
                    <a:pt x="104455" y="18048"/>
                  </a:lnTo>
                  <a:lnTo>
                    <a:pt x="88867" y="5823"/>
                  </a:lnTo>
                  <a:lnTo>
                    <a:pt x="79797" y="925"/>
                  </a:lnTo>
                  <a:lnTo>
                    <a:pt x="71410" y="0"/>
                  </a:lnTo>
                  <a:lnTo>
                    <a:pt x="55853" y="5211"/>
                  </a:lnTo>
                  <a:lnTo>
                    <a:pt x="33940" y="21298"/>
                  </a:lnTo>
                  <a:lnTo>
                    <a:pt x="22822" y="40413"/>
                  </a:lnTo>
                  <a:lnTo>
                    <a:pt x="6152" y="90812"/>
                  </a:lnTo>
                  <a:lnTo>
                    <a:pt x="0" y="145828"/>
                  </a:lnTo>
                  <a:lnTo>
                    <a:pt x="1274" y="186575"/>
                  </a:lnTo>
                  <a:lnTo>
                    <a:pt x="9863" y="210186"/>
                  </a:lnTo>
                  <a:lnTo>
                    <a:pt x="17769" y="217886"/>
                  </a:lnTo>
                  <a:lnTo>
                    <a:pt x="39031" y="226441"/>
                  </a:lnTo>
                  <a:lnTo>
                    <a:pt x="48912" y="225213"/>
                  </a:lnTo>
                  <a:lnTo>
                    <a:pt x="66131" y="214490"/>
                  </a:lnTo>
                  <a:lnTo>
                    <a:pt x="78463" y="198026"/>
                  </a:lnTo>
                  <a:lnTo>
                    <a:pt x="100871" y="141338"/>
                  </a:lnTo>
                  <a:lnTo>
                    <a:pt x="112620" y="118720"/>
                  </a:lnTo>
                  <a:lnTo>
                    <a:pt x="117859" y="115964"/>
                  </a:lnTo>
                  <a:lnTo>
                    <a:pt x="122521" y="118807"/>
                  </a:lnTo>
                  <a:lnTo>
                    <a:pt x="151921" y="168036"/>
                  </a:lnTo>
                  <a:lnTo>
                    <a:pt x="160437" y="175748"/>
                  </a:lnTo>
                  <a:lnTo>
                    <a:pt x="182378" y="184317"/>
                  </a:lnTo>
                  <a:lnTo>
                    <a:pt x="219583" y="191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95212" y="2590010"/>
              <a:ext cx="126343" cy="211957"/>
            </a:xfrm>
            <a:custGeom>
              <a:avLst/>
              <a:gdLst/>
              <a:ahLst/>
              <a:cxnLst/>
              <a:rect l="0" t="0" r="0" b="0"/>
              <a:pathLst>
                <a:path w="126343" h="211957">
                  <a:moveTo>
                    <a:pt x="0" y="84228"/>
                  </a:moveTo>
                  <a:lnTo>
                    <a:pt x="3119" y="126920"/>
                  </a:lnTo>
                  <a:lnTo>
                    <a:pt x="17958" y="186296"/>
                  </a:lnTo>
                  <a:lnTo>
                    <a:pt x="24749" y="209140"/>
                  </a:lnTo>
                  <a:lnTo>
                    <a:pt x="27028" y="211956"/>
                  </a:lnTo>
                  <a:lnTo>
                    <a:pt x="28547" y="209154"/>
                  </a:lnTo>
                  <a:lnTo>
                    <a:pt x="29065" y="193563"/>
                  </a:lnTo>
                  <a:lnTo>
                    <a:pt x="22343" y="132046"/>
                  </a:lnTo>
                  <a:lnTo>
                    <a:pt x="22481" y="78119"/>
                  </a:lnTo>
                  <a:lnTo>
                    <a:pt x="26759" y="54607"/>
                  </a:lnTo>
                  <a:lnTo>
                    <a:pt x="38799" y="35578"/>
                  </a:lnTo>
                  <a:lnTo>
                    <a:pt x="55848" y="20492"/>
                  </a:lnTo>
                  <a:lnTo>
                    <a:pt x="85178" y="659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84725" y="2594583"/>
              <a:ext cx="168590" cy="214932"/>
            </a:xfrm>
            <a:custGeom>
              <a:avLst/>
              <a:gdLst/>
              <a:ahLst/>
              <a:cxnLst/>
              <a:rect l="0" t="0" r="0" b="0"/>
              <a:pathLst>
                <a:path w="168590" h="214932">
                  <a:moveTo>
                    <a:pt x="0" y="90183"/>
                  </a:moveTo>
                  <a:lnTo>
                    <a:pt x="11178" y="101362"/>
                  </a:lnTo>
                  <a:lnTo>
                    <a:pt x="17981" y="103485"/>
                  </a:lnTo>
                  <a:lnTo>
                    <a:pt x="69741" y="101308"/>
                  </a:lnTo>
                  <a:lnTo>
                    <a:pt x="104112" y="95299"/>
                  </a:lnTo>
                  <a:lnTo>
                    <a:pt x="145997" y="74383"/>
                  </a:lnTo>
                  <a:lnTo>
                    <a:pt x="162764" y="61324"/>
                  </a:lnTo>
                  <a:lnTo>
                    <a:pt x="167001" y="53396"/>
                  </a:lnTo>
                  <a:lnTo>
                    <a:pt x="168589" y="35229"/>
                  </a:lnTo>
                  <a:lnTo>
                    <a:pt x="162276" y="18576"/>
                  </a:lnTo>
                  <a:lnTo>
                    <a:pt x="157317" y="10860"/>
                  </a:lnTo>
                  <a:lnTo>
                    <a:pt x="149332" y="5716"/>
                  </a:lnTo>
                  <a:lnTo>
                    <a:pt x="127981" y="0"/>
                  </a:lnTo>
                  <a:lnTo>
                    <a:pt x="89653" y="2371"/>
                  </a:lnTo>
                  <a:lnTo>
                    <a:pt x="54250" y="16072"/>
                  </a:lnTo>
                  <a:lnTo>
                    <a:pt x="35419" y="34628"/>
                  </a:lnTo>
                  <a:lnTo>
                    <a:pt x="14784" y="71383"/>
                  </a:lnTo>
                  <a:lnTo>
                    <a:pt x="4381" y="111909"/>
                  </a:lnTo>
                  <a:lnTo>
                    <a:pt x="4418" y="153552"/>
                  </a:lnTo>
                  <a:lnTo>
                    <a:pt x="6454" y="167524"/>
                  </a:lnTo>
                  <a:lnTo>
                    <a:pt x="18076" y="189288"/>
                  </a:lnTo>
                  <a:lnTo>
                    <a:pt x="26089" y="198367"/>
                  </a:lnTo>
                  <a:lnTo>
                    <a:pt x="47470" y="208455"/>
                  </a:lnTo>
                  <a:lnTo>
                    <a:pt x="99324" y="214931"/>
                  </a:lnTo>
                  <a:lnTo>
                    <a:pt x="147399" y="205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42694" y="2466011"/>
              <a:ext cx="788159" cy="324041"/>
            </a:xfrm>
            <a:custGeom>
              <a:avLst/>
              <a:gdLst/>
              <a:ahLst/>
              <a:cxnLst/>
              <a:rect l="0" t="0" r="0" b="0"/>
              <a:pathLst>
                <a:path w="788159" h="324041">
                  <a:moveTo>
                    <a:pt x="0" y="197698"/>
                  </a:moveTo>
                  <a:lnTo>
                    <a:pt x="42691" y="194579"/>
                  </a:lnTo>
                  <a:lnTo>
                    <a:pt x="102068" y="186976"/>
                  </a:lnTo>
                  <a:lnTo>
                    <a:pt x="163093" y="178233"/>
                  </a:lnTo>
                  <a:lnTo>
                    <a:pt x="225151" y="169720"/>
                  </a:lnTo>
                  <a:lnTo>
                    <a:pt x="283683" y="163706"/>
                  </a:lnTo>
                  <a:lnTo>
                    <a:pt x="345895" y="151599"/>
                  </a:lnTo>
                  <a:lnTo>
                    <a:pt x="406103" y="145179"/>
                  </a:lnTo>
                  <a:lnTo>
                    <a:pt x="463056" y="136978"/>
                  </a:lnTo>
                  <a:lnTo>
                    <a:pt x="519367" y="135012"/>
                  </a:lnTo>
                  <a:lnTo>
                    <a:pt x="569484" y="127388"/>
                  </a:lnTo>
                  <a:lnTo>
                    <a:pt x="616522" y="125003"/>
                  </a:lnTo>
                  <a:lnTo>
                    <a:pt x="678579" y="127317"/>
                  </a:lnTo>
                  <a:lnTo>
                    <a:pt x="730915" y="133103"/>
                  </a:lnTo>
                  <a:lnTo>
                    <a:pt x="766779" y="128516"/>
                  </a:lnTo>
                  <a:lnTo>
                    <a:pt x="772059" y="123501"/>
                  </a:lnTo>
                  <a:lnTo>
                    <a:pt x="773238" y="116648"/>
                  </a:lnTo>
                  <a:lnTo>
                    <a:pt x="768311" y="100845"/>
                  </a:lnTo>
                  <a:lnTo>
                    <a:pt x="739544" y="64524"/>
                  </a:lnTo>
                  <a:lnTo>
                    <a:pt x="683651" y="22240"/>
                  </a:lnTo>
                  <a:lnTo>
                    <a:pt x="652559" y="1171"/>
                  </a:lnTo>
                  <a:lnTo>
                    <a:pt x="647949" y="0"/>
                  </a:lnTo>
                  <a:lnTo>
                    <a:pt x="647215" y="2729"/>
                  </a:lnTo>
                  <a:lnTo>
                    <a:pt x="652639" y="13949"/>
                  </a:lnTo>
                  <a:lnTo>
                    <a:pt x="711234" y="77000"/>
                  </a:lnTo>
                  <a:lnTo>
                    <a:pt x="771044" y="136981"/>
                  </a:lnTo>
                  <a:lnTo>
                    <a:pt x="785663" y="151605"/>
                  </a:lnTo>
                  <a:lnTo>
                    <a:pt x="788158" y="158781"/>
                  </a:lnTo>
                  <a:lnTo>
                    <a:pt x="787481" y="165904"/>
                  </a:lnTo>
                  <a:lnTo>
                    <a:pt x="780490" y="180058"/>
                  </a:lnTo>
                  <a:lnTo>
                    <a:pt x="722810" y="243319"/>
                  </a:lnTo>
                  <a:lnTo>
                    <a:pt x="694852" y="277637"/>
                  </a:lnTo>
                  <a:lnTo>
                    <a:pt x="663295" y="324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34559" y="2411026"/>
              <a:ext cx="18913" cy="421140"/>
            </a:xfrm>
            <a:custGeom>
              <a:avLst/>
              <a:gdLst/>
              <a:ahLst/>
              <a:cxnLst/>
              <a:rect l="0" t="0" r="0" b="0"/>
              <a:pathLst>
                <a:path w="18913" h="421140">
                  <a:moveTo>
                    <a:pt x="8383" y="0"/>
                  </a:moveTo>
                  <a:lnTo>
                    <a:pt x="1148" y="27556"/>
                  </a:lnTo>
                  <a:lnTo>
                    <a:pt x="0" y="73025"/>
                  </a:lnTo>
                  <a:lnTo>
                    <a:pt x="3878" y="114733"/>
                  </a:lnTo>
                  <a:lnTo>
                    <a:pt x="6381" y="160567"/>
                  </a:lnTo>
                  <a:lnTo>
                    <a:pt x="10909" y="219930"/>
                  </a:lnTo>
                  <a:lnTo>
                    <a:pt x="17331" y="277019"/>
                  </a:lnTo>
                  <a:lnTo>
                    <a:pt x="18443" y="324885"/>
                  </a:lnTo>
                  <a:lnTo>
                    <a:pt x="18819" y="382716"/>
                  </a:lnTo>
                  <a:lnTo>
                    <a:pt x="18912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58714" y="256895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6" y="11453"/>
                  </a:lnTo>
                  <a:lnTo>
                    <a:pt x="101479" y="24749"/>
                  </a:lnTo>
                  <a:lnTo>
                    <a:pt x="46735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90341" y="2389969"/>
              <a:ext cx="339362" cy="395145"/>
            </a:xfrm>
            <a:custGeom>
              <a:avLst/>
              <a:gdLst/>
              <a:ahLst/>
              <a:cxnLst/>
              <a:rect l="0" t="0" r="0" b="0"/>
              <a:pathLst>
                <a:path w="339362" h="395145">
                  <a:moveTo>
                    <a:pt x="0" y="0"/>
                  </a:moveTo>
                  <a:lnTo>
                    <a:pt x="0" y="62477"/>
                  </a:lnTo>
                  <a:lnTo>
                    <a:pt x="0" y="111318"/>
                  </a:lnTo>
                  <a:lnTo>
                    <a:pt x="3120" y="170243"/>
                  </a:lnTo>
                  <a:lnTo>
                    <a:pt x="8334" y="229037"/>
                  </a:lnTo>
                  <a:lnTo>
                    <a:pt x="9878" y="283502"/>
                  </a:lnTo>
                  <a:lnTo>
                    <a:pt x="10337" y="333564"/>
                  </a:lnTo>
                  <a:lnTo>
                    <a:pt x="11613" y="354141"/>
                  </a:lnTo>
                  <a:lnTo>
                    <a:pt x="13591" y="353077"/>
                  </a:lnTo>
                  <a:lnTo>
                    <a:pt x="16080" y="347689"/>
                  </a:lnTo>
                  <a:lnTo>
                    <a:pt x="26641" y="295639"/>
                  </a:lnTo>
                  <a:lnTo>
                    <a:pt x="43769" y="266581"/>
                  </a:lnTo>
                  <a:lnTo>
                    <a:pt x="50236" y="258439"/>
                  </a:lnTo>
                  <a:lnTo>
                    <a:pt x="69900" y="249392"/>
                  </a:lnTo>
                  <a:lnTo>
                    <a:pt x="81695" y="246980"/>
                  </a:lnTo>
                  <a:lnTo>
                    <a:pt x="91898" y="247711"/>
                  </a:lnTo>
                  <a:lnTo>
                    <a:pt x="109474" y="254763"/>
                  </a:lnTo>
                  <a:lnTo>
                    <a:pt x="121965" y="271935"/>
                  </a:lnTo>
                  <a:lnTo>
                    <a:pt x="143313" y="326145"/>
                  </a:lnTo>
                  <a:lnTo>
                    <a:pt x="154694" y="371570"/>
                  </a:lnTo>
                  <a:lnTo>
                    <a:pt x="155772" y="384583"/>
                  </a:lnTo>
                  <a:lnTo>
                    <a:pt x="157660" y="387410"/>
                  </a:lnTo>
                  <a:lnTo>
                    <a:pt x="160089" y="383445"/>
                  </a:lnTo>
                  <a:lnTo>
                    <a:pt x="167077" y="366952"/>
                  </a:lnTo>
                  <a:lnTo>
                    <a:pt x="197275" y="330151"/>
                  </a:lnTo>
                  <a:lnTo>
                    <a:pt x="223398" y="314501"/>
                  </a:lnTo>
                  <a:lnTo>
                    <a:pt x="284472" y="291477"/>
                  </a:lnTo>
                  <a:lnTo>
                    <a:pt x="315915" y="275226"/>
                  </a:lnTo>
                  <a:lnTo>
                    <a:pt x="330700" y="259193"/>
                  </a:lnTo>
                  <a:lnTo>
                    <a:pt x="336280" y="250004"/>
                  </a:lnTo>
                  <a:lnTo>
                    <a:pt x="339361" y="230436"/>
                  </a:lnTo>
                  <a:lnTo>
                    <a:pt x="338544" y="220304"/>
                  </a:lnTo>
                  <a:lnTo>
                    <a:pt x="334491" y="212380"/>
                  </a:lnTo>
                  <a:lnTo>
                    <a:pt x="320628" y="200456"/>
                  </a:lnTo>
                  <a:lnTo>
                    <a:pt x="299649" y="197496"/>
                  </a:lnTo>
                  <a:lnTo>
                    <a:pt x="287503" y="198344"/>
                  </a:lnTo>
                  <a:lnTo>
                    <a:pt x="267769" y="208646"/>
                  </a:lnTo>
                  <a:lnTo>
                    <a:pt x="236037" y="243855"/>
                  </a:lnTo>
                  <a:lnTo>
                    <a:pt x="227738" y="267087"/>
                  </a:lnTo>
                  <a:lnTo>
                    <a:pt x="222410" y="320129"/>
                  </a:lnTo>
                  <a:lnTo>
                    <a:pt x="227076" y="356116"/>
                  </a:lnTo>
                  <a:lnTo>
                    <a:pt x="241457" y="383416"/>
                  </a:lnTo>
                  <a:lnTo>
                    <a:pt x="249879" y="388971"/>
                  </a:lnTo>
                  <a:lnTo>
                    <a:pt x="271714" y="395144"/>
                  </a:lnTo>
                  <a:lnTo>
                    <a:pt x="293898" y="391649"/>
                  </a:lnTo>
                  <a:lnTo>
                    <a:pt x="326384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90425" y="2674238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7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11482" y="2642653"/>
              <a:ext cx="126342" cy="379026"/>
            </a:xfrm>
            <a:custGeom>
              <a:avLst/>
              <a:gdLst/>
              <a:ahLst/>
              <a:cxnLst/>
              <a:rect l="0" t="0" r="0" b="0"/>
              <a:pathLst>
                <a:path w="126342" h="379026">
                  <a:moveTo>
                    <a:pt x="126341" y="0"/>
                  </a:moveTo>
                  <a:lnTo>
                    <a:pt x="101148" y="56214"/>
                  </a:lnTo>
                  <a:lnTo>
                    <a:pt x="81678" y="117905"/>
                  </a:lnTo>
                  <a:lnTo>
                    <a:pt x="61237" y="175238"/>
                  </a:lnTo>
                  <a:lnTo>
                    <a:pt x="39201" y="237372"/>
                  </a:lnTo>
                  <a:lnTo>
                    <a:pt x="23313" y="285972"/>
                  </a:lnTo>
                  <a:lnTo>
                    <a:pt x="7464" y="343617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90466" y="2495253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19128" y="52706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37865" y="2558425"/>
              <a:ext cx="115815" cy="210810"/>
            </a:xfrm>
            <a:custGeom>
              <a:avLst/>
              <a:gdLst/>
              <a:ahLst/>
              <a:cxnLst/>
              <a:rect l="0" t="0" r="0" b="0"/>
              <a:pathLst>
                <a:path w="115815" h="210810">
                  <a:moveTo>
                    <a:pt x="0" y="84228"/>
                  </a:moveTo>
                  <a:lnTo>
                    <a:pt x="17958" y="147655"/>
                  </a:lnTo>
                  <a:lnTo>
                    <a:pt x="36301" y="210809"/>
                  </a:lnTo>
                  <a:lnTo>
                    <a:pt x="35899" y="210729"/>
                  </a:lnTo>
                  <a:lnTo>
                    <a:pt x="17184" y="147639"/>
                  </a:lnTo>
                  <a:lnTo>
                    <a:pt x="18090" y="110295"/>
                  </a:lnTo>
                  <a:lnTo>
                    <a:pt x="30046" y="64160"/>
                  </a:lnTo>
                  <a:lnTo>
                    <a:pt x="41040" y="42553"/>
                  </a:lnTo>
                  <a:lnTo>
                    <a:pt x="56844" y="274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16850" y="2555876"/>
              <a:ext cx="231628" cy="226854"/>
            </a:xfrm>
            <a:custGeom>
              <a:avLst/>
              <a:gdLst/>
              <a:ahLst/>
              <a:cxnLst/>
              <a:rect l="0" t="0" r="0" b="0"/>
              <a:pathLst>
                <a:path w="231628" h="226854">
                  <a:moveTo>
                    <a:pt x="0" y="97305"/>
                  </a:moveTo>
                  <a:lnTo>
                    <a:pt x="37478" y="105638"/>
                  </a:lnTo>
                  <a:lnTo>
                    <a:pt x="72325" y="104063"/>
                  </a:lnTo>
                  <a:lnTo>
                    <a:pt x="115541" y="93051"/>
                  </a:lnTo>
                  <a:lnTo>
                    <a:pt x="141729" y="77457"/>
                  </a:lnTo>
                  <a:lnTo>
                    <a:pt x="153847" y="61578"/>
                  </a:lnTo>
                  <a:lnTo>
                    <a:pt x="158717" y="52430"/>
                  </a:lnTo>
                  <a:lnTo>
                    <a:pt x="159623" y="42822"/>
                  </a:lnTo>
                  <a:lnTo>
                    <a:pt x="154391" y="22787"/>
                  </a:lnTo>
                  <a:lnTo>
                    <a:pt x="141148" y="8424"/>
                  </a:lnTo>
                  <a:lnTo>
                    <a:pt x="132703" y="2956"/>
                  </a:lnTo>
                  <a:lnTo>
                    <a:pt x="110841" y="0"/>
                  </a:lnTo>
                  <a:lnTo>
                    <a:pt x="87867" y="3755"/>
                  </a:lnTo>
                  <a:lnTo>
                    <a:pt x="69857" y="13223"/>
                  </a:lnTo>
                  <a:lnTo>
                    <a:pt x="46565" y="37297"/>
                  </a:lnTo>
                  <a:lnTo>
                    <a:pt x="38243" y="59716"/>
                  </a:lnTo>
                  <a:lnTo>
                    <a:pt x="32900" y="112237"/>
                  </a:lnTo>
                  <a:lnTo>
                    <a:pt x="37564" y="153722"/>
                  </a:lnTo>
                  <a:lnTo>
                    <a:pt x="46330" y="175412"/>
                  </a:lnTo>
                  <a:lnTo>
                    <a:pt x="59196" y="192850"/>
                  </a:lnTo>
                  <a:lnTo>
                    <a:pt x="86169" y="214652"/>
                  </a:lnTo>
                  <a:lnTo>
                    <a:pt x="106148" y="224718"/>
                  </a:lnTo>
                  <a:lnTo>
                    <a:pt x="126725" y="226853"/>
                  </a:lnTo>
                  <a:lnTo>
                    <a:pt x="189546" y="212476"/>
                  </a:lnTo>
                  <a:lnTo>
                    <a:pt x="214869" y="202400"/>
                  </a:lnTo>
                  <a:lnTo>
                    <a:pt x="231627" y="192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27136" y="3295419"/>
            <a:ext cx="4095456" cy="473784"/>
            <a:chOff x="3327136" y="3295419"/>
            <a:chExt cx="4095456" cy="473784"/>
          </a:xfrm>
        </p:grpSpPr>
        <p:sp>
          <p:nvSpPr>
            <p:cNvPr id="54" name="Freeform 53"/>
            <p:cNvSpPr/>
            <p:nvPr/>
          </p:nvSpPr>
          <p:spPr>
            <a:xfrm>
              <a:off x="3327136" y="3369119"/>
              <a:ext cx="325741" cy="400084"/>
            </a:xfrm>
            <a:custGeom>
              <a:avLst/>
              <a:gdLst/>
              <a:ahLst/>
              <a:cxnLst/>
              <a:rect l="0" t="0" r="0" b="0"/>
              <a:pathLst>
                <a:path w="325741" h="400084">
                  <a:moveTo>
                    <a:pt x="31454" y="400083"/>
                  </a:moveTo>
                  <a:lnTo>
                    <a:pt x="16983" y="366461"/>
                  </a:lnTo>
                  <a:lnTo>
                    <a:pt x="11698" y="311640"/>
                  </a:lnTo>
                  <a:lnTo>
                    <a:pt x="10783" y="258844"/>
                  </a:lnTo>
                  <a:lnTo>
                    <a:pt x="7392" y="201866"/>
                  </a:lnTo>
                  <a:lnTo>
                    <a:pt x="2098" y="147939"/>
                  </a:lnTo>
                  <a:lnTo>
                    <a:pt x="529" y="98036"/>
                  </a:lnTo>
                  <a:lnTo>
                    <a:pt x="0" y="39252"/>
                  </a:lnTo>
                  <a:lnTo>
                    <a:pt x="2296" y="32017"/>
                  </a:lnTo>
                  <a:lnTo>
                    <a:pt x="6166" y="29534"/>
                  </a:lnTo>
                  <a:lnTo>
                    <a:pt x="11086" y="30218"/>
                  </a:lnTo>
                  <a:lnTo>
                    <a:pt x="29188" y="42359"/>
                  </a:lnTo>
                  <a:lnTo>
                    <a:pt x="39416" y="60550"/>
                  </a:lnTo>
                  <a:lnTo>
                    <a:pt x="60362" y="117808"/>
                  </a:lnTo>
                  <a:lnTo>
                    <a:pt x="84954" y="174525"/>
                  </a:lnTo>
                  <a:lnTo>
                    <a:pt x="112069" y="229870"/>
                  </a:lnTo>
                  <a:lnTo>
                    <a:pt x="154876" y="287081"/>
                  </a:lnTo>
                  <a:lnTo>
                    <a:pt x="167027" y="306576"/>
                  </a:lnTo>
                  <a:lnTo>
                    <a:pt x="199006" y="334942"/>
                  </a:lnTo>
                  <a:lnTo>
                    <a:pt x="220566" y="346955"/>
                  </a:lnTo>
                  <a:lnTo>
                    <a:pt x="244965" y="349954"/>
                  </a:lnTo>
                  <a:lnTo>
                    <a:pt x="258023" y="349116"/>
                  </a:lnTo>
                  <a:lnTo>
                    <a:pt x="278771" y="338826"/>
                  </a:lnTo>
                  <a:lnTo>
                    <a:pt x="287579" y="331169"/>
                  </a:lnTo>
                  <a:lnTo>
                    <a:pt x="300485" y="310183"/>
                  </a:lnTo>
                  <a:lnTo>
                    <a:pt x="308951" y="284088"/>
                  </a:lnTo>
                  <a:lnTo>
                    <a:pt x="317505" y="225915"/>
                  </a:lnTo>
                  <a:lnTo>
                    <a:pt x="324524" y="168758"/>
                  </a:lnTo>
                  <a:lnTo>
                    <a:pt x="325740" y="118372"/>
                  </a:lnTo>
                  <a:lnTo>
                    <a:pt x="318915" y="57350"/>
                  </a:lnTo>
                  <a:lnTo>
                    <a:pt x="3157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19253" y="3400704"/>
              <a:ext cx="248982" cy="311782"/>
            </a:xfrm>
            <a:custGeom>
              <a:avLst/>
              <a:gdLst/>
              <a:ahLst/>
              <a:cxnLst/>
              <a:rect l="0" t="0" r="0" b="0"/>
              <a:pathLst>
                <a:path w="248982" h="311782">
                  <a:moveTo>
                    <a:pt x="134177" y="42114"/>
                  </a:moveTo>
                  <a:lnTo>
                    <a:pt x="117409" y="36525"/>
                  </a:lnTo>
                  <a:lnTo>
                    <a:pt x="84625" y="38639"/>
                  </a:lnTo>
                  <a:lnTo>
                    <a:pt x="64970" y="46809"/>
                  </a:lnTo>
                  <a:lnTo>
                    <a:pt x="48436" y="59409"/>
                  </a:lnTo>
                  <a:lnTo>
                    <a:pt x="27144" y="86233"/>
                  </a:lnTo>
                  <a:lnTo>
                    <a:pt x="5019" y="142724"/>
                  </a:lnTo>
                  <a:lnTo>
                    <a:pt x="0" y="195826"/>
                  </a:lnTo>
                  <a:lnTo>
                    <a:pt x="7333" y="230378"/>
                  </a:lnTo>
                  <a:lnTo>
                    <a:pt x="30179" y="270375"/>
                  </a:lnTo>
                  <a:lnTo>
                    <a:pt x="53450" y="293801"/>
                  </a:lnTo>
                  <a:lnTo>
                    <a:pt x="62811" y="301152"/>
                  </a:lnTo>
                  <a:lnTo>
                    <a:pt x="85691" y="309321"/>
                  </a:lnTo>
                  <a:lnTo>
                    <a:pt x="111458" y="311781"/>
                  </a:lnTo>
                  <a:lnTo>
                    <a:pt x="138508" y="308975"/>
                  </a:lnTo>
                  <a:lnTo>
                    <a:pt x="159888" y="300709"/>
                  </a:lnTo>
                  <a:lnTo>
                    <a:pt x="214551" y="255923"/>
                  </a:lnTo>
                  <a:lnTo>
                    <a:pt x="230261" y="229467"/>
                  </a:lnTo>
                  <a:lnTo>
                    <a:pt x="244880" y="180681"/>
                  </a:lnTo>
                  <a:lnTo>
                    <a:pt x="248981" y="122865"/>
                  </a:lnTo>
                  <a:lnTo>
                    <a:pt x="244202" y="66644"/>
                  </a:lnTo>
                  <a:lnTo>
                    <a:pt x="235329" y="46777"/>
                  </a:lnTo>
                  <a:lnTo>
                    <a:pt x="222417" y="30149"/>
                  </a:lnTo>
                  <a:lnTo>
                    <a:pt x="204980" y="14959"/>
                  </a:lnTo>
                  <a:lnTo>
                    <a:pt x="185532" y="6649"/>
                  </a:lnTo>
                  <a:lnTo>
                    <a:pt x="1552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52690" y="3442818"/>
              <a:ext cx="6067" cy="273742"/>
            </a:xfrm>
            <a:custGeom>
              <a:avLst/>
              <a:gdLst/>
              <a:ahLst/>
              <a:cxnLst/>
              <a:rect l="0" t="0" r="0" b="0"/>
              <a:pathLst>
                <a:path w="6067" h="273742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761" y="159757"/>
                  </a:lnTo>
                  <a:lnTo>
                    <a:pt x="6006" y="217257"/>
                  </a:lnTo>
                  <a:lnTo>
                    <a:pt x="606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11357" y="3390176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9754" y="17958"/>
                  </a:lnTo>
                  <a:lnTo>
                    <a:pt x="185226" y="28547"/>
                  </a:lnTo>
                  <a:lnTo>
                    <a:pt x="135600" y="33804"/>
                  </a:lnTo>
                  <a:lnTo>
                    <a:pt x="83852" y="42771"/>
                  </a:lnTo>
                  <a:lnTo>
                    <a:pt x="37714" y="4971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60344" y="3337533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1591" y="170127"/>
                  </a:lnTo>
                  <a:lnTo>
                    <a:pt x="17223" y="221594"/>
                  </a:lnTo>
                  <a:lnTo>
                    <a:pt x="18891" y="270769"/>
                  </a:lnTo>
                  <a:lnTo>
                    <a:pt x="19455" y="329306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74653" y="349546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4" y="8333"/>
                  </a:lnTo>
                  <a:lnTo>
                    <a:pt x="65983" y="15684"/>
                  </a:lnTo>
                  <a:lnTo>
                    <a:pt x="1192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95751" y="3348062"/>
              <a:ext cx="314030" cy="324589"/>
            </a:xfrm>
            <a:custGeom>
              <a:avLst/>
              <a:gdLst/>
              <a:ahLst/>
              <a:cxnLst/>
              <a:rect l="0" t="0" r="0" b="0"/>
              <a:pathLst>
                <a:path w="314030" h="324589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6"/>
                  </a:lnTo>
                  <a:lnTo>
                    <a:pt x="18211" y="220568"/>
                  </a:lnTo>
                  <a:lnTo>
                    <a:pt x="26084" y="280005"/>
                  </a:lnTo>
                  <a:lnTo>
                    <a:pt x="30499" y="324588"/>
                  </a:lnTo>
                  <a:lnTo>
                    <a:pt x="34641" y="264173"/>
                  </a:lnTo>
                  <a:lnTo>
                    <a:pt x="41132" y="243752"/>
                  </a:lnTo>
                  <a:lnTo>
                    <a:pt x="70985" y="204223"/>
                  </a:lnTo>
                  <a:lnTo>
                    <a:pt x="78909" y="200490"/>
                  </a:lnTo>
                  <a:lnTo>
                    <a:pt x="97072" y="199460"/>
                  </a:lnTo>
                  <a:lnTo>
                    <a:pt x="105659" y="203163"/>
                  </a:lnTo>
                  <a:lnTo>
                    <a:pt x="121439" y="216637"/>
                  </a:lnTo>
                  <a:lnTo>
                    <a:pt x="137887" y="243953"/>
                  </a:lnTo>
                  <a:lnTo>
                    <a:pt x="150170" y="274273"/>
                  </a:lnTo>
                  <a:lnTo>
                    <a:pt x="155096" y="278775"/>
                  </a:lnTo>
                  <a:lnTo>
                    <a:pt x="160719" y="279437"/>
                  </a:lnTo>
                  <a:lnTo>
                    <a:pt x="166807" y="277538"/>
                  </a:lnTo>
                  <a:lnTo>
                    <a:pt x="176692" y="266070"/>
                  </a:lnTo>
                  <a:lnTo>
                    <a:pt x="198159" y="235701"/>
                  </a:lnTo>
                  <a:lnTo>
                    <a:pt x="223660" y="219836"/>
                  </a:lnTo>
                  <a:lnTo>
                    <a:pt x="279292" y="197217"/>
                  </a:lnTo>
                  <a:lnTo>
                    <a:pt x="311362" y="171408"/>
                  </a:lnTo>
                  <a:lnTo>
                    <a:pt x="314029" y="164575"/>
                  </a:lnTo>
                  <a:lnTo>
                    <a:pt x="313468" y="157679"/>
                  </a:lnTo>
                  <a:lnTo>
                    <a:pt x="310754" y="150743"/>
                  </a:lnTo>
                  <a:lnTo>
                    <a:pt x="298380" y="139916"/>
                  </a:lnTo>
                  <a:lnTo>
                    <a:pt x="290167" y="135392"/>
                  </a:lnTo>
                  <a:lnTo>
                    <a:pt x="281182" y="134714"/>
                  </a:lnTo>
                  <a:lnTo>
                    <a:pt x="261840" y="140202"/>
                  </a:lnTo>
                  <a:lnTo>
                    <a:pt x="236810" y="156445"/>
                  </a:lnTo>
                  <a:lnTo>
                    <a:pt x="214575" y="187254"/>
                  </a:lnTo>
                  <a:lnTo>
                    <a:pt x="204348" y="226018"/>
                  </a:lnTo>
                  <a:lnTo>
                    <a:pt x="206906" y="261550"/>
                  </a:lnTo>
                  <a:lnTo>
                    <a:pt x="220663" y="294305"/>
                  </a:lnTo>
                  <a:lnTo>
                    <a:pt x="236112" y="309396"/>
                  </a:lnTo>
                  <a:lnTo>
                    <a:pt x="245146" y="315059"/>
                  </a:lnTo>
                  <a:lnTo>
                    <a:pt x="264541" y="318230"/>
                  </a:lnTo>
                  <a:lnTo>
                    <a:pt x="29479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74777" y="3495461"/>
              <a:ext cx="84229" cy="149815"/>
            </a:xfrm>
            <a:custGeom>
              <a:avLst/>
              <a:gdLst/>
              <a:ahLst/>
              <a:cxnLst/>
              <a:rect l="0" t="0" r="0" b="0"/>
              <a:pathLst>
                <a:path w="84229" h="149815">
                  <a:moveTo>
                    <a:pt x="0" y="63171"/>
                  </a:moveTo>
                  <a:lnTo>
                    <a:pt x="3119" y="105862"/>
                  </a:lnTo>
                  <a:lnTo>
                    <a:pt x="15619" y="149814"/>
                  </a:lnTo>
                  <a:lnTo>
                    <a:pt x="2596" y="90648"/>
                  </a:lnTo>
                  <a:lnTo>
                    <a:pt x="3493" y="66024"/>
                  </a:lnTo>
                  <a:lnTo>
                    <a:pt x="17153" y="33601"/>
                  </a:lnTo>
                  <a:lnTo>
                    <a:pt x="29460" y="16493"/>
                  </a:lnTo>
                  <a:lnTo>
                    <a:pt x="48968" y="733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26250" y="3492781"/>
              <a:ext cx="153854" cy="192194"/>
            </a:xfrm>
            <a:custGeom>
              <a:avLst/>
              <a:gdLst/>
              <a:ahLst/>
              <a:cxnLst/>
              <a:rect l="0" t="0" r="0" b="0"/>
              <a:pathLst>
                <a:path w="153854" h="192194">
                  <a:moveTo>
                    <a:pt x="6454" y="76379"/>
                  </a:moveTo>
                  <a:lnTo>
                    <a:pt x="24435" y="92020"/>
                  </a:lnTo>
                  <a:lnTo>
                    <a:pt x="41352" y="100098"/>
                  </a:lnTo>
                  <a:lnTo>
                    <a:pt x="76196" y="105634"/>
                  </a:lnTo>
                  <a:lnTo>
                    <a:pt x="110567" y="101685"/>
                  </a:lnTo>
                  <a:lnTo>
                    <a:pt x="119146" y="96759"/>
                  </a:lnTo>
                  <a:lnTo>
                    <a:pt x="131799" y="81927"/>
                  </a:lnTo>
                  <a:lnTo>
                    <a:pt x="135083" y="60518"/>
                  </a:lnTo>
                  <a:lnTo>
                    <a:pt x="131473" y="37744"/>
                  </a:lnTo>
                  <a:lnTo>
                    <a:pt x="122070" y="19824"/>
                  </a:lnTo>
                  <a:lnTo>
                    <a:pt x="103852" y="7180"/>
                  </a:lnTo>
                  <a:lnTo>
                    <a:pt x="81328" y="0"/>
                  </a:lnTo>
                  <a:lnTo>
                    <a:pt x="59619" y="709"/>
                  </a:lnTo>
                  <a:lnTo>
                    <a:pt x="41391" y="8043"/>
                  </a:lnTo>
                  <a:lnTo>
                    <a:pt x="25492" y="20271"/>
                  </a:lnTo>
                  <a:lnTo>
                    <a:pt x="10626" y="37404"/>
                  </a:lnTo>
                  <a:lnTo>
                    <a:pt x="2459" y="59837"/>
                  </a:lnTo>
                  <a:lnTo>
                    <a:pt x="0" y="85405"/>
                  </a:lnTo>
                  <a:lnTo>
                    <a:pt x="6362" y="124937"/>
                  </a:lnTo>
                  <a:lnTo>
                    <a:pt x="16552" y="148263"/>
                  </a:lnTo>
                  <a:lnTo>
                    <a:pt x="41032" y="175537"/>
                  </a:lnTo>
                  <a:lnTo>
                    <a:pt x="63546" y="184791"/>
                  </a:lnTo>
                  <a:lnTo>
                    <a:pt x="126363" y="191218"/>
                  </a:lnTo>
                  <a:lnTo>
                    <a:pt x="153853" y="192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36962" y="3463875"/>
              <a:ext cx="187585" cy="207646"/>
            </a:xfrm>
            <a:custGeom>
              <a:avLst/>
              <a:gdLst/>
              <a:ahLst/>
              <a:cxnLst/>
              <a:rect l="0" t="0" r="0" b="0"/>
              <a:pathLst>
                <a:path w="187585" h="207646">
                  <a:moveTo>
                    <a:pt x="116924" y="10529"/>
                  </a:moveTo>
                  <a:lnTo>
                    <a:pt x="100156" y="4940"/>
                  </a:lnTo>
                  <a:lnTo>
                    <a:pt x="82565" y="5315"/>
                  </a:lnTo>
                  <a:lnTo>
                    <a:pt x="64218" y="10551"/>
                  </a:lnTo>
                  <a:lnTo>
                    <a:pt x="48266" y="20677"/>
                  </a:lnTo>
                  <a:lnTo>
                    <a:pt x="18960" y="55817"/>
                  </a:lnTo>
                  <a:lnTo>
                    <a:pt x="4754" y="80180"/>
                  </a:lnTo>
                  <a:lnTo>
                    <a:pt x="0" y="106606"/>
                  </a:lnTo>
                  <a:lnTo>
                    <a:pt x="2957" y="132778"/>
                  </a:lnTo>
                  <a:lnTo>
                    <a:pt x="17775" y="166074"/>
                  </a:lnTo>
                  <a:lnTo>
                    <a:pt x="30354" y="183385"/>
                  </a:lnTo>
                  <a:lnTo>
                    <a:pt x="56179" y="200695"/>
                  </a:lnTo>
                  <a:lnTo>
                    <a:pt x="91646" y="207645"/>
                  </a:lnTo>
                  <a:lnTo>
                    <a:pt x="131791" y="204114"/>
                  </a:lnTo>
                  <a:lnTo>
                    <a:pt x="153167" y="192493"/>
                  </a:lnTo>
                  <a:lnTo>
                    <a:pt x="169297" y="175629"/>
                  </a:lnTo>
                  <a:lnTo>
                    <a:pt x="180365" y="156436"/>
                  </a:lnTo>
                  <a:lnTo>
                    <a:pt x="187584" y="114722"/>
                  </a:lnTo>
                  <a:lnTo>
                    <a:pt x="184134" y="76496"/>
                  </a:lnTo>
                  <a:lnTo>
                    <a:pt x="170114" y="42943"/>
                  </a:lnTo>
                  <a:lnTo>
                    <a:pt x="1379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92842" y="3442818"/>
              <a:ext cx="71615" cy="234184"/>
            </a:xfrm>
            <a:custGeom>
              <a:avLst/>
              <a:gdLst/>
              <a:ahLst/>
              <a:cxnLst/>
              <a:rect l="0" t="0" r="0" b="0"/>
              <a:pathLst>
                <a:path w="71615" h="234184">
                  <a:moveTo>
                    <a:pt x="8443" y="105285"/>
                  </a:moveTo>
                  <a:lnTo>
                    <a:pt x="23097" y="158313"/>
                  </a:lnTo>
                  <a:lnTo>
                    <a:pt x="40110" y="218954"/>
                  </a:lnTo>
                  <a:lnTo>
                    <a:pt x="43592" y="230197"/>
                  </a:lnTo>
                  <a:lnTo>
                    <a:pt x="43574" y="234183"/>
                  </a:lnTo>
                  <a:lnTo>
                    <a:pt x="41222" y="233331"/>
                  </a:lnTo>
                  <a:lnTo>
                    <a:pt x="37314" y="229253"/>
                  </a:lnTo>
                  <a:lnTo>
                    <a:pt x="19076" y="176361"/>
                  </a:lnTo>
                  <a:lnTo>
                    <a:pt x="2607" y="115685"/>
                  </a:lnTo>
                  <a:lnTo>
                    <a:pt x="0" y="89630"/>
                  </a:lnTo>
                  <a:lnTo>
                    <a:pt x="5081" y="65572"/>
                  </a:lnTo>
                  <a:lnTo>
                    <a:pt x="21095" y="35417"/>
                  </a:lnTo>
                  <a:lnTo>
                    <a:pt x="35123" y="20420"/>
                  </a:lnTo>
                  <a:lnTo>
                    <a:pt x="71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2425" y="332700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3821" y="27556"/>
                  </a:lnTo>
                  <a:lnTo>
                    <a:pt x="11178" y="86898"/>
                  </a:lnTo>
                  <a:lnTo>
                    <a:pt x="5067" y="143767"/>
                  </a:lnTo>
                  <a:lnTo>
                    <a:pt x="1000" y="205606"/>
                  </a:lnTo>
                  <a:lnTo>
                    <a:pt x="297" y="255632"/>
                  </a:lnTo>
                  <a:lnTo>
                    <a:pt x="58" y="31193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38197" y="350598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85104" y="10723"/>
                  </a:lnTo>
                  <a:lnTo>
                    <a:pt x="2920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38238" y="3295419"/>
              <a:ext cx="336913" cy="357210"/>
            </a:xfrm>
            <a:custGeom>
              <a:avLst/>
              <a:gdLst/>
              <a:ahLst/>
              <a:cxnLst/>
              <a:rect l="0" t="0" r="0" b="0"/>
              <a:pathLst>
                <a:path w="336913" h="357210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7679" y="158329"/>
                  </a:lnTo>
                  <a:lnTo>
                    <a:pt x="21226" y="213809"/>
                  </a:lnTo>
                  <a:lnTo>
                    <a:pt x="27997" y="273531"/>
                  </a:lnTo>
                  <a:lnTo>
                    <a:pt x="31692" y="326451"/>
                  </a:lnTo>
                  <a:lnTo>
                    <a:pt x="37336" y="357209"/>
                  </a:lnTo>
                  <a:lnTo>
                    <a:pt x="34922" y="349053"/>
                  </a:lnTo>
                  <a:lnTo>
                    <a:pt x="40359" y="292699"/>
                  </a:lnTo>
                  <a:lnTo>
                    <a:pt x="47357" y="243821"/>
                  </a:lnTo>
                  <a:lnTo>
                    <a:pt x="52628" y="235077"/>
                  </a:lnTo>
                  <a:lnTo>
                    <a:pt x="67844" y="222242"/>
                  </a:lnTo>
                  <a:lnTo>
                    <a:pt x="76815" y="220691"/>
                  </a:lnTo>
                  <a:lnTo>
                    <a:pt x="96141" y="225207"/>
                  </a:lnTo>
                  <a:lnTo>
                    <a:pt x="113309" y="238133"/>
                  </a:lnTo>
                  <a:lnTo>
                    <a:pt x="127569" y="255576"/>
                  </a:lnTo>
                  <a:lnTo>
                    <a:pt x="150146" y="311297"/>
                  </a:lnTo>
                  <a:lnTo>
                    <a:pt x="161211" y="346090"/>
                  </a:lnTo>
                  <a:lnTo>
                    <a:pt x="163626" y="348880"/>
                  </a:lnTo>
                  <a:lnTo>
                    <a:pt x="165236" y="346061"/>
                  </a:lnTo>
                  <a:lnTo>
                    <a:pt x="169365" y="331620"/>
                  </a:lnTo>
                  <a:lnTo>
                    <a:pt x="197576" y="283573"/>
                  </a:lnTo>
                  <a:lnTo>
                    <a:pt x="207757" y="276786"/>
                  </a:lnTo>
                  <a:lnTo>
                    <a:pt x="259884" y="262774"/>
                  </a:lnTo>
                  <a:lnTo>
                    <a:pt x="304669" y="249088"/>
                  </a:lnTo>
                  <a:lnTo>
                    <a:pt x="319852" y="235878"/>
                  </a:lnTo>
                  <a:lnTo>
                    <a:pt x="325539" y="227442"/>
                  </a:lnTo>
                  <a:lnTo>
                    <a:pt x="328738" y="208710"/>
                  </a:lnTo>
                  <a:lnTo>
                    <a:pt x="327953" y="198802"/>
                  </a:lnTo>
                  <a:lnTo>
                    <a:pt x="320842" y="181553"/>
                  </a:lnTo>
                  <a:lnTo>
                    <a:pt x="315670" y="173678"/>
                  </a:lnTo>
                  <a:lnTo>
                    <a:pt x="300565" y="161808"/>
                  </a:lnTo>
                  <a:lnTo>
                    <a:pt x="291624" y="157005"/>
                  </a:lnTo>
                  <a:lnTo>
                    <a:pt x="272330" y="154788"/>
                  </a:lnTo>
                  <a:lnTo>
                    <a:pt x="253227" y="158872"/>
                  </a:lnTo>
                  <a:lnTo>
                    <a:pt x="236938" y="168486"/>
                  </a:lnTo>
                  <a:lnTo>
                    <a:pt x="214613" y="192642"/>
                  </a:lnTo>
                  <a:lnTo>
                    <a:pt x="206518" y="215080"/>
                  </a:lnTo>
                  <a:lnTo>
                    <a:pt x="204090" y="239481"/>
                  </a:lnTo>
                  <a:lnTo>
                    <a:pt x="206910" y="262024"/>
                  </a:lnTo>
                  <a:lnTo>
                    <a:pt x="220664" y="294446"/>
                  </a:lnTo>
                  <a:lnTo>
                    <a:pt x="239557" y="320690"/>
                  </a:lnTo>
                  <a:lnTo>
                    <a:pt x="265562" y="337695"/>
                  </a:lnTo>
                  <a:lnTo>
                    <a:pt x="288433" y="339990"/>
                  </a:lnTo>
                  <a:lnTo>
                    <a:pt x="33691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0435" y="355863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59378" y="34007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64663" y="3453347"/>
              <a:ext cx="157929" cy="263169"/>
            </a:xfrm>
            <a:custGeom>
              <a:avLst/>
              <a:gdLst/>
              <a:ahLst/>
              <a:cxnLst/>
              <a:rect l="0" t="0" r="0" b="0"/>
              <a:pathLst>
                <a:path w="157929" h="263169">
                  <a:moveTo>
                    <a:pt x="0" y="94756"/>
                  </a:moveTo>
                  <a:lnTo>
                    <a:pt x="3119" y="137448"/>
                  </a:lnTo>
                  <a:lnTo>
                    <a:pt x="17958" y="196824"/>
                  </a:lnTo>
                  <a:lnTo>
                    <a:pt x="35149" y="257849"/>
                  </a:lnTo>
                  <a:lnTo>
                    <a:pt x="36301" y="263147"/>
                  </a:lnTo>
                  <a:lnTo>
                    <a:pt x="35899" y="263168"/>
                  </a:lnTo>
                  <a:lnTo>
                    <a:pt x="17183" y="200269"/>
                  </a:lnTo>
                  <a:lnTo>
                    <a:pt x="4608" y="148397"/>
                  </a:lnTo>
                  <a:lnTo>
                    <a:pt x="4030" y="86158"/>
                  </a:lnTo>
                  <a:lnTo>
                    <a:pt x="9980" y="59349"/>
                  </a:lnTo>
                  <a:lnTo>
                    <a:pt x="20423" y="39635"/>
                  </a:lnTo>
                  <a:lnTo>
                    <a:pt x="39103" y="26194"/>
                  </a:lnTo>
                  <a:lnTo>
                    <a:pt x="95530" y="535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2" name="Straight Connector 71"/>
          <p:cNvCxnSpPr/>
          <p:nvPr/>
        </p:nvCxnSpPr>
        <p:spPr>
          <a:xfrm flipH="1">
            <a:off x="115823" y="1989835"/>
            <a:ext cx="99171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H="1">
            <a:off x="114300" y="4058665"/>
            <a:ext cx="99187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/>
          <p:cNvGrpSpPr/>
          <p:nvPr/>
        </p:nvGrpSpPr>
        <p:grpSpPr>
          <a:xfrm>
            <a:off x="968621" y="4495668"/>
            <a:ext cx="3937659" cy="863338"/>
            <a:chOff x="968621" y="4495668"/>
            <a:chExt cx="3937659" cy="863338"/>
          </a:xfrm>
        </p:grpSpPr>
        <p:sp>
          <p:nvSpPr>
            <p:cNvPr id="74" name="Freeform 73"/>
            <p:cNvSpPr/>
            <p:nvPr/>
          </p:nvSpPr>
          <p:spPr>
            <a:xfrm>
              <a:off x="968621" y="4495668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20244" y="43963"/>
                  </a:lnTo>
                  <a:lnTo>
                    <a:pt x="59898" y="105448"/>
                  </a:lnTo>
                  <a:lnTo>
                    <a:pt x="91668" y="166282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89678" y="4495668"/>
              <a:ext cx="263214" cy="589597"/>
            </a:xfrm>
            <a:custGeom>
              <a:avLst/>
              <a:gdLst/>
              <a:ahLst/>
              <a:cxnLst/>
              <a:rect l="0" t="0" r="0" b="0"/>
              <a:pathLst>
                <a:path w="263214" h="589597">
                  <a:moveTo>
                    <a:pt x="263213" y="0"/>
                  </a:moveTo>
                  <a:lnTo>
                    <a:pt x="234532" y="55045"/>
                  </a:lnTo>
                  <a:lnTo>
                    <a:pt x="209757" y="109572"/>
                  </a:lnTo>
                  <a:lnTo>
                    <a:pt x="186153" y="159198"/>
                  </a:lnTo>
                  <a:lnTo>
                    <a:pt x="160052" y="210947"/>
                  </a:lnTo>
                  <a:lnTo>
                    <a:pt x="135860" y="269656"/>
                  </a:lnTo>
                  <a:lnTo>
                    <a:pt x="113023" y="325846"/>
                  </a:lnTo>
                  <a:lnTo>
                    <a:pt x="88757" y="378955"/>
                  </a:lnTo>
                  <a:lnTo>
                    <a:pt x="59535" y="442191"/>
                  </a:lnTo>
                  <a:lnTo>
                    <a:pt x="39050" y="494839"/>
                  </a:lnTo>
                  <a:lnTo>
                    <a:pt x="12783" y="55581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71553" y="4895751"/>
              <a:ext cx="173347" cy="242244"/>
            </a:xfrm>
            <a:custGeom>
              <a:avLst/>
              <a:gdLst/>
              <a:ahLst/>
              <a:cxnLst/>
              <a:rect l="0" t="0" r="0" b="0"/>
              <a:pathLst>
                <a:path w="173347" h="242244">
                  <a:moveTo>
                    <a:pt x="102395" y="0"/>
                  </a:moveTo>
                  <a:lnTo>
                    <a:pt x="80038" y="0"/>
                  </a:lnTo>
                  <a:lnTo>
                    <a:pt x="62823" y="6239"/>
                  </a:lnTo>
                  <a:lnTo>
                    <a:pt x="54956" y="11178"/>
                  </a:lnTo>
                  <a:lnTo>
                    <a:pt x="43096" y="26025"/>
                  </a:lnTo>
                  <a:lnTo>
                    <a:pt x="10173" y="84664"/>
                  </a:lnTo>
                  <a:lnTo>
                    <a:pt x="2916" y="107818"/>
                  </a:lnTo>
                  <a:lnTo>
                    <a:pt x="0" y="151399"/>
                  </a:lnTo>
                  <a:lnTo>
                    <a:pt x="7195" y="187579"/>
                  </a:lnTo>
                  <a:lnTo>
                    <a:pt x="17580" y="209710"/>
                  </a:lnTo>
                  <a:lnTo>
                    <a:pt x="42169" y="236312"/>
                  </a:lnTo>
                  <a:lnTo>
                    <a:pt x="51716" y="240599"/>
                  </a:lnTo>
                  <a:lnTo>
                    <a:pt x="71682" y="242243"/>
                  </a:lnTo>
                  <a:lnTo>
                    <a:pt x="102653" y="236592"/>
                  </a:lnTo>
                  <a:lnTo>
                    <a:pt x="128468" y="221920"/>
                  </a:lnTo>
                  <a:lnTo>
                    <a:pt x="150934" y="197165"/>
                  </a:lnTo>
                  <a:lnTo>
                    <a:pt x="166820" y="167603"/>
                  </a:lnTo>
                  <a:lnTo>
                    <a:pt x="173346" y="131029"/>
                  </a:lnTo>
                  <a:lnTo>
                    <a:pt x="169691" y="96145"/>
                  </a:lnTo>
                  <a:lnTo>
                    <a:pt x="161160" y="77436"/>
                  </a:lnTo>
                  <a:lnTo>
                    <a:pt x="108519" y="16865"/>
                  </a:lnTo>
                  <a:lnTo>
                    <a:pt x="10239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12539" y="4864165"/>
              <a:ext cx="187793" cy="276160"/>
            </a:xfrm>
            <a:custGeom>
              <a:avLst/>
              <a:gdLst/>
              <a:ahLst/>
              <a:cxnLst/>
              <a:rect l="0" t="0" r="0" b="0"/>
              <a:pathLst>
                <a:path w="187793" h="276160">
                  <a:moveTo>
                    <a:pt x="29865" y="21058"/>
                  </a:moveTo>
                  <a:lnTo>
                    <a:pt x="18686" y="37825"/>
                  </a:lnTo>
                  <a:lnTo>
                    <a:pt x="6989" y="96503"/>
                  </a:lnTo>
                  <a:lnTo>
                    <a:pt x="0" y="151254"/>
                  </a:lnTo>
                  <a:lnTo>
                    <a:pt x="4378" y="187536"/>
                  </a:lnTo>
                  <a:lnTo>
                    <a:pt x="28010" y="241895"/>
                  </a:lnTo>
                  <a:lnTo>
                    <a:pt x="32138" y="252511"/>
                  </a:lnTo>
                  <a:lnTo>
                    <a:pt x="46083" y="267425"/>
                  </a:lnTo>
                  <a:lnTo>
                    <a:pt x="54715" y="273040"/>
                  </a:lnTo>
                  <a:lnTo>
                    <a:pt x="73665" y="276159"/>
                  </a:lnTo>
                  <a:lnTo>
                    <a:pt x="93785" y="272476"/>
                  </a:lnTo>
                  <a:lnTo>
                    <a:pt x="114426" y="263041"/>
                  </a:lnTo>
                  <a:lnTo>
                    <a:pt x="140188" y="238985"/>
                  </a:lnTo>
                  <a:lnTo>
                    <a:pt x="168670" y="183882"/>
                  </a:lnTo>
                  <a:lnTo>
                    <a:pt x="175044" y="175231"/>
                  </a:lnTo>
                  <a:lnTo>
                    <a:pt x="182126" y="150020"/>
                  </a:lnTo>
                  <a:lnTo>
                    <a:pt x="186673" y="91765"/>
                  </a:lnTo>
                  <a:lnTo>
                    <a:pt x="187571" y="37538"/>
                  </a:lnTo>
                  <a:lnTo>
                    <a:pt x="1877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49366" y="4863554"/>
              <a:ext cx="240562" cy="285500"/>
            </a:xfrm>
            <a:custGeom>
              <a:avLst/>
              <a:gdLst/>
              <a:ahLst/>
              <a:cxnLst/>
              <a:rect l="0" t="0" r="0" b="0"/>
              <a:pathLst>
                <a:path w="240562" h="285500">
                  <a:moveTo>
                    <a:pt x="145805" y="126953"/>
                  </a:moveTo>
                  <a:lnTo>
                    <a:pt x="151394" y="110186"/>
                  </a:lnTo>
                  <a:lnTo>
                    <a:pt x="151018" y="92595"/>
                  </a:lnTo>
                  <a:lnTo>
                    <a:pt x="141245" y="52706"/>
                  </a:lnTo>
                  <a:lnTo>
                    <a:pt x="125866" y="27095"/>
                  </a:lnTo>
                  <a:lnTo>
                    <a:pt x="100903" y="4689"/>
                  </a:lnTo>
                  <a:lnTo>
                    <a:pt x="91303" y="990"/>
                  </a:lnTo>
                  <a:lnTo>
                    <a:pt x="71279" y="0"/>
                  </a:lnTo>
                  <a:lnTo>
                    <a:pt x="62196" y="3713"/>
                  </a:lnTo>
                  <a:lnTo>
                    <a:pt x="45864" y="17198"/>
                  </a:lnTo>
                  <a:lnTo>
                    <a:pt x="29105" y="44520"/>
                  </a:lnTo>
                  <a:lnTo>
                    <a:pt x="9279" y="98724"/>
                  </a:lnTo>
                  <a:lnTo>
                    <a:pt x="553" y="152183"/>
                  </a:lnTo>
                  <a:lnTo>
                    <a:pt x="0" y="206633"/>
                  </a:lnTo>
                  <a:lnTo>
                    <a:pt x="8107" y="241420"/>
                  </a:lnTo>
                  <a:lnTo>
                    <a:pt x="18705" y="263225"/>
                  </a:lnTo>
                  <a:lnTo>
                    <a:pt x="34334" y="278375"/>
                  </a:lnTo>
                  <a:lnTo>
                    <a:pt x="43415" y="284053"/>
                  </a:lnTo>
                  <a:lnTo>
                    <a:pt x="51808" y="285499"/>
                  </a:lnTo>
                  <a:lnTo>
                    <a:pt x="59744" y="284123"/>
                  </a:lnTo>
                  <a:lnTo>
                    <a:pt x="67374" y="280866"/>
                  </a:lnTo>
                  <a:lnTo>
                    <a:pt x="89291" y="259515"/>
                  </a:lnTo>
                  <a:lnTo>
                    <a:pt x="109252" y="219689"/>
                  </a:lnTo>
                  <a:lnTo>
                    <a:pt x="128065" y="159890"/>
                  </a:lnTo>
                  <a:lnTo>
                    <a:pt x="133139" y="121765"/>
                  </a:lnTo>
                  <a:lnTo>
                    <a:pt x="132682" y="116475"/>
                  </a:lnTo>
                  <a:lnTo>
                    <a:pt x="131207" y="116459"/>
                  </a:lnTo>
                  <a:lnTo>
                    <a:pt x="129054" y="119957"/>
                  </a:lnTo>
                  <a:lnTo>
                    <a:pt x="131612" y="147237"/>
                  </a:lnTo>
                  <a:lnTo>
                    <a:pt x="139887" y="165604"/>
                  </a:lnTo>
                  <a:lnTo>
                    <a:pt x="172581" y="219210"/>
                  </a:lnTo>
                  <a:lnTo>
                    <a:pt x="181203" y="227063"/>
                  </a:lnTo>
                  <a:lnTo>
                    <a:pt x="191630" y="231128"/>
                  </a:lnTo>
                  <a:lnTo>
                    <a:pt x="240561" y="23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00455" y="4906279"/>
              <a:ext cx="126344" cy="211373"/>
            </a:xfrm>
            <a:custGeom>
              <a:avLst/>
              <a:gdLst/>
              <a:ahLst/>
              <a:cxnLst/>
              <a:rect l="0" t="0" r="0" b="0"/>
              <a:pathLst>
                <a:path w="126344" h="211373">
                  <a:moveTo>
                    <a:pt x="0" y="42115"/>
                  </a:moveTo>
                  <a:lnTo>
                    <a:pt x="14655" y="100731"/>
                  </a:lnTo>
                  <a:lnTo>
                    <a:pt x="28198" y="153736"/>
                  </a:lnTo>
                  <a:lnTo>
                    <a:pt x="45640" y="210018"/>
                  </a:lnTo>
                  <a:lnTo>
                    <a:pt x="46804" y="211372"/>
                  </a:lnTo>
                  <a:lnTo>
                    <a:pt x="37374" y="156459"/>
                  </a:lnTo>
                  <a:lnTo>
                    <a:pt x="25494" y="105905"/>
                  </a:lnTo>
                  <a:lnTo>
                    <a:pt x="23542" y="66995"/>
                  </a:lnTo>
                  <a:lnTo>
                    <a:pt x="27231" y="43814"/>
                  </a:lnTo>
                  <a:lnTo>
                    <a:pt x="32192" y="35058"/>
                  </a:lnTo>
                  <a:lnTo>
                    <a:pt x="47063" y="22211"/>
                  </a:lnTo>
                  <a:lnTo>
                    <a:pt x="75166" y="8401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79440" y="4900757"/>
              <a:ext cx="153551" cy="222447"/>
            </a:xfrm>
            <a:custGeom>
              <a:avLst/>
              <a:gdLst/>
              <a:ahLst/>
              <a:cxnLst/>
              <a:rect l="0" t="0" r="0" b="0"/>
              <a:pathLst>
                <a:path w="153551" h="222447">
                  <a:moveTo>
                    <a:pt x="0" y="110808"/>
                  </a:moveTo>
                  <a:lnTo>
                    <a:pt x="58617" y="110808"/>
                  </a:lnTo>
                  <a:lnTo>
                    <a:pt x="93407" y="105218"/>
                  </a:lnTo>
                  <a:lnTo>
                    <a:pt x="120353" y="90564"/>
                  </a:lnTo>
                  <a:lnTo>
                    <a:pt x="143155" y="71404"/>
                  </a:lnTo>
                  <a:lnTo>
                    <a:pt x="151362" y="51571"/>
                  </a:lnTo>
                  <a:lnTo>
                    <a:pt x="153550" y="39731"/>
                  </a:lnTo>
                  <a:lnTo>
                    <a:pt x="149743" y="20336"/>
                  </a:lnTo>
                  <a:lnTo>
                    <a:pt x="145452" y="11889"/>
                  </a:lnTo>
                  <a:lnTo>
                    <a:pt x="137912" y="6257"/>
                  </a:lnTo>
                  <a:lnTo>
                    <a:pt x="117056" y="0"/>
                  </a:lnTo>
                  <a:lnTo>
                    <a:pt x="107283" y="671"/>
                  </a:lnTo>
                  <a:lnTo>
                    <a:pt x="90186" y="7656"/>
                  </a:lnTo>
                  <a:lnTo>
                    <a:pt x="67406" y="24742"/>
                  </a:lnTo>
                  <a:lnTo>
                    <a:pt x="39918" y="59882"/>
                  </a:lnTo>
                  <a:lnTo>
                    <a:pt x="27165" y="91429"/>
                  </a:lnTo>
                  <a:lnTo>
                    <a:pt x="22263" y="143418"/>
                  </a:lnTo>
                  <a:lnTo>
                    <a:pt x="23933" y="168585"/>
                  </a:lnTo>
                  <a:lnTo>
                    <a:pt x="32474" y="187569"/>
                  </a:lnTo>
                  <a:lnTo>
                    <a:pt x="56025" y="211410"/>
                  </a:lnTo>
                  <a:lnTo>
                    <a:pt x="78322" y="219861"/>
                  </a:lnTo>
                  <a:lnTo>
                    <a:pt x="102660" y="222446"/>
                  </a:lnTo>
                  <a:lnTo>
                    <a:pt x="147399" y="216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11108" y="4817972"/>
              <a:ext cx="610819" cy="267293"/>
            </a:xfrm>
            <a:custGeom>
              <a:avLst/>
              <a:gdLst/>
              <a:ahLst/>
              <a:cxnLst/>
              <a:rect l="0" t="0" r="0" b="0"/>
              <a:pathLst>
                <a:path w="610819" h="267293">
                  <a:moveTo>
                    <a:pt x="0" y="140950"/>
                  </a:moveTo>
                  <a:lnTo>
                    <a:pt x="27556" y="148186"/>
                  </a:lnTo>
                  <a:lnTo>
                    <a:pt x="83779" y="150828"/>
                  </a:lnTo>
                  <a:lnTo>
                    <a:pt x="145881" y="145761"/>
                  </a:lnTo>
                  <a:lnTo>
                    <a:pt x="197122" y="136786"/>
                  </a:lnTo>
                  <a:lnTo>
                    <a:pt x="259603" y="130509"/>
                  </a:lnTo>
                  <a:lnTo>
                    <a:pt x="309847" y="122389"/>
                  </a:lnTo>
                  <a:lnTo>
                    <a:pt x="360608" y="113743"/>
                  </a:lnTo>
                  <a:lnTo>
                    <a:pt x="417155" y="107110"/>
                  </a:lnTo>
                  <a:lnTo>
                    <a:pt x="468056" y="100470"/>
                  </a:lnTo>
                  <a:lnTo>
                    <a:pt x="522001" y="90753"/>
                  </a:lnTo>
                  <a:lnTo>
                    <a:pt x="578485" y="74130"/>
                  </a:lnTo>
                  <a:lnTo>
                    <a:pt x="582189" y="69497"/>
                  </a:lnTo>
                  <a:lnTo>
                    <a:pt x="581148" y="64069"/>
                  </a:lnTo>
                  <a:lnTo>
                    <a:pt x="576945" y="58110"/>
                  </a:lnTo>
                  <a:lnTo>
                    <a:pt x="562917" y="48370"/>
                  </a:lnTo>
                  <a:lnTo>
                    <a:pt x="507921" y="21697"/>
                  </a:lnTo>
                  <a:lnTo>
                    <a:pt x="453062" y="1041"/>
                  </a:lnTo>
                  <a:lnTo>
                    <a:pt x="431818" y="0"/>
                  </a:lnTo>
                  <a:lnTo>
                    <a:pt x="421240" y="1360"/>
                  </a:lnTo>
                  <a:lnTo>
                    <a:pt x="418867" y="2267"/>
                  </a:lnTo>
                  <a:lnTo>
                    <a:pt x="436714" y="5882"/>
                  </a:lnTo>
                  <a:lnTo>
                    <a:pt x="495283" y="31544"/>
                  </a:lnTo>
                  <a:lnTo>
                    <a:pt x="558049" y="60394"/>
                  </a:lnTo>
                  <a:lnTo>
                    <a:pt x="597013" y="80238"/>
                  </a:lnTo>
                  <a:lnTo>
                    <a:pt x="605069" y="86437"/>
                  </a:lnTo>
                  <a:lnTo>
                    <a:pt x="609270" y="94080"/>
                  </a:lnTo>
                  <a:lnTo>
                    <a:pt x="610818" y="111930"/>
                  </a:lnTo>
                  <a:lnTo>
                    <a:pt x="604488" y="128442"/>
                  </a:lnTo>
                  <a:lnTo>
                    <a:pt x="592705" y="143580"/>
                  </a:lnTo>
                  <a:lnTo>
                    <a:pt x="534324" y="204994"/>
                  </a:lnTo>
                  <a:lnTo>
                    <a:pt x="484311" y="267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11274" y="4843109"/>
              <a:ext cx="84229" cy="147399"/>
            </a:xfrm>
            <a:custGeom>
              <a:avLst/>
              <a:gdLst/>
              <a:ahLst/>
              <a:cxnLst/>
              <a:rect l="0" t="0" r="0" b="0"/>
              <a:pathLst>
                <a:path w="84229" h="147399">
                  <a:moveTo>
                    <a:pt x="0" y="0"/>
                  </a:moveTo>
                  <a:lnTo>
                    <a:pt x="28681" y="53875"/>
                  </a:lnTo>
                  <a:lnTo>
                    <a:pt x="60204" y="111036"/>
                  </a:lnTo>
                  <a:lnTo>
                    <a:pt x="84228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90217" y="4832580"/>
              <a:ext cx="221100" cy="526426"/>
            </a:xfrm>
            <a:custGeom>
              <a:avLst/>
              <a:gdLst/>
              <a:ahLst/>
              <a:cxnLst/>
              <a:rect l="0" t="0" r="0" b="0"/>
              <a:pathLst>
                <a:path w="221100" h="526426">
                  <a:moveTo>
                    <a:pt x="221099" y="0"/>
                  </a:moveTo>
                  <a:lnTo>
                    <a:pt x="211523" y="24046"/>
                  </a:lnTo>
                  <a:lnTo>
                    <a:pt x="176112" y="82276"/>
                  </a:lnTo>
                  <a:lnTo>
                    <a:pt x="152508" y="132196"/>
                  </a:lnTo>
                  <a:lnTo>
                    <a:pt x="125922" y="186510"/>
                  </a:lnTo>
                  <a:lnTo>
                    <a:pt x="102573" y="241760"/>
                  </a:lnTo>
                  <a:lnTo>
                    <a:pt x="78238" y="294746"/>
                  </a:lnTo>
                  <a:lnTo>
                    <a:pt x="56242" y="357964"/>
                  </a:lnTo>
                  <a:lnTo>
                    <a:pt x="38617" y="410611"/>
                  </a:lnTo>
                  <a:lnTo>
                    <a:pt x="21059" y="47158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23645" y="4885223"/>
              <a:ext cx="162870" cy="258664"/>
            </a:xfrm>
            <a:custGeom>
              <a:avLst/>
              <a:gdLst/>
              <a:ahLst/>
              <a:cxnLst/>
              <a:rect l="0" t="0" r="0" b="0"/>
              <a:pathLst>
                <a:path w="162870" h="258664">
                  <a:moveTo>
                    <a:pt x="82427" y="0"/>
                  </a:moveTo>
                  <a:lnTo>
                    <a:pt x="58381" y="17980"/>
                  </a:lnTo>
                  <a:lnTo>
                    <a:pt x="22834" y="69741"/>
                  </a:lnTo>
                  <a:lnTo>
                    <a:pt x="7318" y="104111"/>
                  </a:lnTo>
                  <a:lnTo>
                    <a:pt x="0" y="162808"/>
                  </a:lnTo>
                  <a:lnTo>
                    <a:pt x="1073" y="204087"/>
                  </a:lnTo>
                  <a:lnTo>
                    <a:pt x="9615" y="223676"/>
                  </a:lnTo>
                  <a:lnTo>
                    <a:pt x="27578" y="247858"/>
                  </a:lnTo>
                  <a:lnTo>
                    <a:pt x="47131" y="256388"/>
                  </a:lnTo>
                  <a:lnTo>
                    <a:pt x="58897" y="258663"/>
                  </a:lnTo>
                  <a:lnTo>
                    <a:pt x="81328" y="254951"/>
                  </a:lnTo>
                  <a:lnTo>
                    <a:pt x="101826" y="244332"/>
                  </a:lnTo>
                  <a:lnTo>
                    <a:pt x="118735" y="227915"/>
                  </a:lnTo>
                  <a:lnTo>
                    <a:pt x="153879" y="168130"/>
                  </a:lnTo>
                  <a:lnTo>
                    <a:pt x="162869" y="131184"/>
                  </a:lnTo>
                  <a:lnTo>
                    <a:pt x="159944" y="96191"/>
                  </a:lnTo>
                  <a:lnTo>
                    <a:pt x="146080" y="58007"/>
                  </a:lnTo>
                  <a:lnTo>
                    <a:pt x="121564" y="282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34609" y="4853637"/>
              <a:ext cx="216216" cy="279764"/>
            </a:xfrm>
            <a:custGeom>
              <a:avLst/>
              <a:gdLst/>
              <a:ahLst/>
              <a:cxnLst/>
              <a:rect l="0" t="0" r="0" b="0"/>
              <a:pathLst>
                <a:path w="216216" h="279764">
                  <a:moveTo>
                    <a:pt x="8334" y="31586"/>
                  </a:moveTo>
                  <a:lnTo>
                    <a:pt x="0" y="88850"/>
                  </a:lnTo>
                  <a:lnTo>
                    <a:pt x="1575" y="138240"/>
                  </a:lnTo>
                  <a:lnTo>
                    <a:pt x="6331" y="186799"/>
                  </a:lnTo>
                  <a:lnTo>
                    <a:pt x="9783" y="215213"/>
                  </a:lnTo>
                  <a:lnTo>
                    <a:pt x="24881" y="249770"/>
                  </a:lnTo>
                  <a:lnTo>
                    <a:pt x="37525" y="267377"/>
                  </a:lnTo>
                  <a:lnTo>
                    <a:pt x="57183" y="276761"/>
                  </a:lnTo>
                  <a:lnTo>
                    <a:pt x="80347" y="279763"/>
                  </a:lnTo>
                  <a:lnTo>
                    <a:pt x="102341" y="277197"/>
                  </a:lnTo>
                  <a:lnTo>
                    <a:pt x="134453" y="263587"/>
                  </a:lnTo>
                  <a:lnTo>
                    <a:pt x="160606" y="239147"/>
                  </a:lnTo>
                  <a:lnTo>
                    <a:pt x="194444" y="189117"/>
                  </a:lnTo>
                  <a:lnTo>
                    <a:pt x="213777" y="135648"/>
                  </a:lnTo>
                  <a:lnTo>
                    <a:pt x="216215" y="98034"/>
                  </a:lnTo>
                  <a:lnTo>
                    <a:pt x="204049" y="36956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32455" y="4685181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16768" y="11179"/>
                  </a:lnTo>
                  <a:lnTo>
                    <a:pt x="28120" y="26026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32497" y="4843109"/>
              <a:ext cx="84229" cy="275052"/>
            </a:xfrm>
            <a:custGeom>
              <a:avLst/>
              <a:gdLst/>
              <a:ahLst/>
              <a:cxnLst/>
              <a:rect l="0" t="0" r="0" b="0"/>
              <a:pathLst>
                <a:path w="84229" h="275052">
                  <a:moveTo>
                    <a:pt x="0" y="115813"/>
                  </a:moveTo>
                  <a:lnTo>
                    <a:pt x="17958" y="176924"/>
                  </a:lnTo>
                  <a:lnTo>
                    <a:pt x="29560" y="236944"/>
                  </a:lnTo>
                  <a:lnTo>
                    <a:pt x="37251" y="275051"/>
                  </a:lnTo>
                  <a:lnTo>
                    <a:pt x="23832" y="214406"/>
                  </a:lnTo>
                  <a:lnTo>
                    <a:pt x="10383" y="154872"/>
                  </a:lnTo>
                  <a:lnTo>
                    <a:pt x="5785" y="123814"/>
                  </a:lnTo>
                  <a:lnTo>
                    <a:pt x="12365" y="72160"/>
                  </a:lnTo>
                  <a:lnTo>
                    <a:pt x="19533" y="47278"/>
                  </a:lnTo>
                  <a:lnTo>
                    <a:pt x="30518" y="28421"/>
                  </a:lnTo>
                  <a:lnTo>
                    <a:pt x="46319" y="15361"/>
                  </a:lnTo>
                  <a:lnTo>
                    <a:pt x="68706" y="455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90425" y="4868664"/>
              <a:ext cx="315855" cy="311358"/>
            </a:xfrm>
            <a:custGeom>
              <a:avLst/>
              <a:gdLst/>
              <a:ahLst/>
              <a:cxnLst/>
              <a:rect l="0" t="0" r="0" b="0"/>
              <a:pathLst>
                <a:path w="315855" h="311358">
                  <a:moveTo>
                    <a:pt x="0" y="69201"/>
                  </a:moveTo>
                  <a:lnTo>
                    <a:pt x="17980" y="84842"/>
                  </a:lnTo>
                  <a:lnTo>
                    <a:pt x="34897" y="92920"/>
                  </a:lnTo>
                  <a:lnTo>
                    <a:pt x="96116" y="99750"/>
                  </a:lnTo>
                  <a:lnTo>
                    <a:pt x="121097" y="97987"/>
                  </a:lnTo>
                  <a:lnTo>
                    <a:pt x="139999" y="89403"/>
                  </a:lnTo>
                  <a:lnTo>
                    <a:pt x="163793" y="71417"/>
                  </a:lnTo>
                  <a:lnTo>
                    <a:pt x="172233" y="51858"/>
                  </a:lnTo>
                  <a:lnTo>
                    <a:pt x="174483" y="40092"/>
                  </a:lnTo>
                  <a:lnTo>
                    <a:pt x="172474" y="29908"/>
                  </a:lnTo>
                  <a:lnTo>
                    <a:pt x="160883" y="12353"/>
                  </a:lnTo>
                  <a:lnTo>
                    <a:pt x="140913" y="2991"/>
                  </a:lnTo>
                  <a:lnTo>
                    <a:pt x="117610" y="0"/>
                  </a:lnTo>
                  <a:lnTo>
                    <a:pt x="95555" y="2570"/>
                  </a:lnTo>
                  <a:lnTo>
                    <a:pt x="63407" y="16183"/>
                  </a:lnTo>
                  <a:lnTo>
                    <a:pt x="37244" y="40624"/>
                  </a:lnTo>
                  <a:lnTo>
                    <a:pt x="14674" y="75681"/>
                  </a:lnTo>
                  <a:lnTo>
                    <a:pt x="4348" y="115705"/>
                  </a:lnTo>
                  <a:lnTo>
                    <a:pt x="2028" y="171150"/>
                  </a:lnTo>
                  <a:lnTo>
                    <a:pt x="9829" y="211972"/>
                  </a:lnTo>
                  <a:lnTo>
                    <a:pt x="26438" y="245644"/>
                  </a:lnTo>
                  <a:lnTo>
                    <a:pt x="39436" y="263044"/>
                  </a:lnTo>
                  <a:lnTo>
                    <a:pt x="65497" y="280404"/>
                  </a:lnTo>
                  <a:lnTo>
                    <a:pt x="119239" y="300449"/>
                  </a:lnTo>
                  <a:lnTo>
                    <a:pt x="172642" y="309202"/>
                  </a:lnTo>
                  <a:lnTo>
                    <a:pt x="228251" y="310931"/>
                  </a:lnTo>
                  <a:lnTo>
                    <a:pt x="281176" y="311272"/>
                  </a:lnTo>
                  <a:lnTo>
                    <a:pt x="315854" y="311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097324" y="5738031"/>
            <a:ext cx="935091" cy="494840"/>
            <a:chOff x="3097324" y="5738031"/>
            <a:chExt cx="935091" cy="494840"/>
          </a:xfrm>
        </p:grpSpPr>
        <p:sp>
          <p:nvSpPr>
            <p:cNvPr id="90" name="Freeform 89"/>
            <p:cNvSpPr/>
            <p:nvPr/>
          </p:nvSpPr>
          <p:spPr>
            <a:xfrm>
              <a:off x="3097324" y="5738031"/>
              <a:ext cx="334680" cy="411123"/>
            </a:xfrm>
            <a:custGeom>
              <a:avLst/>
              <a:gdLst/>
              <a:ahLst/>
              <a:cxnLst/>
              <a:rect l="0" t="0" r="0" b="0"/>
              <a:pathLst>
                <a:path w="334680" h="411123">
                  <a:moveTo>
                    <a:pt x="40168" y="410611"/>
                  </a:moveTo>
                  <a:lnTo>
                    <a:pt x="40168" y="356467"/>
                  </a:lnTo>
                  <a:lnTo>
                    <a:pt x="34579" y="295931"/>
                  </a:lnTo>
                  <a:lnTo>
                    <a:pt x="25514" y="239372"/>
                  </a:lnTo>
                  <a:lnTo>
                    <a:pt x="21008" y="178160"/>
                  </a:lnTo>
                  <a:lnTo>
                    <a:pt x="14084" y="121159"/>
                  </a:lnTo>
                  <a:lnTo>
                    <a:pt x="4623" y="67224"/>
                  </a:lnTo>
                  <a:lnTo>
                    <a:pt x="0" y="19788"/>
                  </a:lnTo>
                  <a:lnTo>
                    <a:pt x="1691" y="13192"/>
                  </a:lnTo>
                  <a:lnTo>
                    <a:pt x="5158" y="12304"/>
                  </a:lnTo>
                  <a:lnTo>
                    <a:pt x="9809" y="15222"/>
                  </a:lnTo>
                  <a:lnTo>
                    <a:pt x="32915" y="52357"/>
                  </a:lnTo>
                  <a:lnTo>
                    <a:pt x="59302" y="110837"/>
                  </a:lnTo>
                  <a:lnTo>
                    <a:pt x="89900" y="167801"/>
                  </a:lnTo>
                  <a:lnTo>
                    <a:pt x="118380" y="221012"/>
                  </a:lnTo>
                  <a:lnTo>
                    <a:pt x="159579" y="277026"/>
                  </a:lnTo>
                  <a:lnTo>
                    <a:pt x="202782" y="331134"/>
                  </a:lnTo>
                  <a:lnTo>
                    <a:pt x="254442" y="391016"/>
                  </a:lnTo>
                  <a:lnTo>
                    <a:pt x="273441" y="406192"/>
                  </a:lnTo>
                  <a:lnTo>
                    <a:pt x="283421" y="410005"/>
                  </a:lnTo>
                  <a:lnTo>
                    <a:pt x="303868" y="411122"/>
                  </a:lnTo>
                  <a:lnTo>
                    <a:pt x="311895" y="407442"/>
                  </a:lnTo>
                  <a:lnTo>
                    <a:pt x="323932" y="393995"/>
                  </a:lnTo>
                  <a:lnTo>
                    <a:pt x="330062" y="373200"/>
                  </a:lnTo>
                  <a:lnTo>
                    <a:pt x="333997" y="316133"/>
                  </a:lnTo>
                  <a:lnTo>
                    <a:pt x="334679" y="260175"/>
                  </a:lnTo>
                  <a:lnTo>
                    <a:pt x="329292" y="199141"/>
                  </a:lnTo>
                  <a:lnTo>
                    <a:pt x="325875" y="142193"/>
                  </a:lnTo>
                  <a:lnTo>
                    <a:pt x="316316" y="86189"/>
                  </a:lnTo>
                  <a:lnTo>
                    <a:pt x="299726" y="22932"/>
                  </a:lnTo>
                  <a:lnTo>
                    <a:pt x="2928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79604" y="5822259"/>
              <a:ext cx="257353" cy="407638"/>
            </a:xfrm>
            <a:custGeom>
              <a:avLst/>
              <a:gdLst/>
              <a:ahLst/>
              <a:cxnLst/>
              <a:rect l="0" t="0" r="0" b="0"/>
              <a:pathLst>
                <a:path w="257353" h="407638">
                  <a:moveTo>
                    <a:pt x="89556" y="0"/>
                  </a:moveTo>
                  <a:lnTo>
                    <a:pt x="65510" y="9575"/>
                  </a:lnTo>
                  <a:lnTo>
                    <a:pt x="51183" y="20243"/>
                  </a:lnTo>
                  <a:lnTo>
                    <a:pt x="17923" y="80141"/>
                  </a:lnTo>
                  <a:lnTo>
                    <a:pt x="6646" y="135110"/>
                  </a:lnTo>
                  <a:lnTo>
                    <a:pt x="0" y="184051"/>
                  </a:lnTo>
                  <a:lnTo>
                    <a:pt x="4399" y="234428"/>
                  </a:lnTo>
                  <a:lnTo>
                    <a:pt x="16367" y="297084"/>
                  </a:lnTo>
                  <a:lnTo>
                    <a:pt x="25442" y="328569"/>
                  </a:lnTo>
                  <a:lnTo>
                    <a:pt x="64173" y="382866"/>
                  </a:lnTo>
                  <a:lnTo>
                    <a:pt x="84904" y="395551"/>
                  </a:lnTo>
                  <a:lnTo>
                    <a:pt x="109715" y="403918"/>
                  </a:lnTo>
                  <a:lnTo>
                    <a:pt x="136340" y="407637"/>
                  </a:lnTo>
                  <a:lnTo>
                    <a:pt x="157532" y="403050"/>
                  </a:lnTo>
                  <a:lnTo>
                    <a:pt x="182617" y="387313"/>
                  </a:lnTo>
                  <a:lnTo>
                    <a:pt x="196427" y="373351"/>
                  </a:lnTo>
                  <a:lnTo>
                    <a:pt x="224281" y="320047"/>
                  </a:lnTo>
                  <a:lnTo>
                    <a:pt x="242857" y="266163"/>
                  </a:lnTo>
                  <a:lnTo>
                    <a:pt x="254672" y="210459"/>
                  </a:lnTo>
                  <a:lnTo>
                    <a:pt x="257352" y="154396"/>
                  </a:lnTo>
                  <a:lnTo>
                    <a:pt x="246639" y="112297"/>
                  </a:lnTo>
                  <a:lnTo>
                    <a:pt x="222057" y="65726"/>
                  </a:lnTo>
                  <a:lnTo>
                    <a:pt x="191552" y="32784"/>
                  </a:lnTo>
                  <a:lnTo>
                    <a:pt x="162281" y="14003"/>
                  </a:lnTo>
                  <a:lnTo>
                    <a:pt x="1211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74487" y="5843316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8333" y="57264"/>
                  </a:lnTo>
                  <a:lnTo>
                    <a:pt x="10094" y="118156"/>
                  </a:lnTo>
                  <a:lnTo>
                    <a:pt x="10400" y="177859"/>
                  </a:lnTo>
                  <a:lnTo>
                    <a:pt x="10471" y="223717"/>
                  </a:lnTo>
                  <a:lnTo>
                    <a:pt x="10502" y="269055"/>
                  </a:lnTo>
                  <a:lnTo>
                    <a:pt x="10521" y="326295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27088" y="5780145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56395" y="8333"/>
                  </a:lnTo>
                  <a:lnTo>
                    <a:pt x="208550" y="12997"/>
                  </a:lnTo>
                  <a:lnTo>
                    <a:pt x="145570" y="25054"/>
                  </a:lnTo>
                  <a:lnTo>
                    <a:pt x="85373" y="42178"/>
                  </a:lnTo>
                  <a:lnTo>
                    <a:pt x="49862" y="49542"/>
                  </a:lnTo>
                  <a:lnTo>
                    <a:pt x="19063" y="548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295626" y="5843316"/>
            <a:ext cx="937038" cy="631711"/>
            <a:chOff x="4295626" y="5843316"/>
            <a:chExt cx="937038" cy="631711"/>
          </a:xfrm>
        </p:grpSpPr>
        <p:sp>
          <p:nvSpPr>
            <p:cNvPr id="95" name="Freeform 94"/>
            <p:cNvSpPr/>
            <p:nvPr/>
          </p:nvSpPr>
          <p:spPr>
            <a:xfrm>
              <a:off x="4295626" y="5948601"/>
              <a:ext cx="147401" cy="178985"/>
            </a:xfrm>
            <a:custGeom>
              <a:avLst/>
              <a:gdLst/>
              <a:ahLst/>
              <a:cxnLst/>
              <a:rect l="0" t="0" r="0" b="0"/>
              <a:pathLst>
                <a:path w="147401" h="178985">
                  <a:moveTo>
                    <a:pt x="0" y="0"/>
                  </a:moveTo>
                  <a:lnTo>
                    <a:pt x="45782" y="58779"/>
                  </a:lnTo>
                  <a:lnTo>
                    <a:pt x="86835" y="115235"/>
                  </a:lnTo>
                  <a:lnTo>
                    <a:pt x="122714" y="162791"/>
                  </a:lnTo>
                  <a:lnTo>
                    <a:pt x="133698" y="171787"/>
                  </a:lnTo>
                  <a:lnTo>
                    <a:pt x="14740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16684" y="5843316"/>
              <a:ext cx="231628" cy="631711"/>
            </a:xfrm>
            <a:custGeom>
              <a:avLst/>
              <a:gdLst/>
              <a:ahLst/>
              <a:cxnLst/>
              <a:rect l="0" t="0" r="0" b="0"/>
              <a:pathLst>
                <a:path w="231628" h="631711">
                  <a:moveTo>
                    <a:pt x="231627" y="0"/>
                  </a:moveTo>
                  <a:lnTo>
                    <a:pt x="213668" y="63428"/>
                  </a:lnTo>
                  <a:lnTo>
                    <a:pt x="199960" y="111574"/>
                  </a:lnTo>
                  <a:lnTo>
                    <a:pt x="185987" y="165539"/>
                  </a:lnTo>
                  <a:lnTo>
                    <a:pt x="160120" y="220715"/>
                  </a:lnTo>
                  <a:lnTo>
                    <a:pt x="140668" y="280926"/>
                  </a:lnTo>
                  <a:lnTo>
                    <a:pt x="122870" y="342061"/>
                  </a:lnTo>
                  <a:lnTo>
                    <a:pt x="96956" y="402494"/>
                  </a:lnTo>
                  <a:lnTo>
                    <a:pt x="77498" y="462185"/>
                  </a:lnTo>
                  <a:lnTo>
                    <a:pt x="54110" y="515755"/>
                  </a:lnTo>
                  <a:lnTo>
                    <a:pt x="29121" y="571640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42564" y="5959129"/>
              <a:ext cx="191516" cy="280779"/>
            </a:xfrm>
            <a:custGeom>
              <a:avLst/>
              <a:gdLst/>
              <a:ahLst/>
              <a:cxnLst/>
              <a:rect l="0" t="0" r="0" b="0"/>
              <a:pathLst>
                <a:path w="191516" h="280779">
                  <a:moveTo>
                    <a:pt x="111032" y="0"/>
                  </a:moveTo>
                  <a:lnTo>
                    <a:pt x="88675" y="5589"/>
                  </a:lnTo>
                  <a:lnTo>
                    <a:pt x="71459" y="17692"/>
                  </a:lnTo>
                  <a:lnTo>
                    <a:pt x="48614" y="47357"/>
                  </a:lnTo>
                  <a:lnTo>
                    <a:pt x="25523" y="99302"/>
                  </a:lnTo>
                  <a:lnTo>
                    <a:pt x="826" y="160259"/>
                  </a:lnTo>
                  <a:lnTo>
                    <a:pt x="0" y="200732"/>
                  </a:lnTo>
                  <a:lnTo>
                    <a:pt x="10201" y="250741"/>
                  </a:lnTo>
                  <a:lnTo>
                    <a:pt x="15735" y="259578"/>
                  </a:lnTo>
                  <a:lnTo>
                    <a:pt x="31243" y="272515"/>
                  </a:lnTo>
                  <a:lnTo>
                    <a:pt x="52953" y="279046"/>
                  </a:lnTo>
                  <a:lnTo>
                    <a:pt x="77030" y="280778"/>
                  </a:lnTo>
                  <a:lnTo>
                    <a:pt x="99429" y="277649"/>
                  </a:lnTo>
                  <a:lnTo>
                    <a:pt x="117963" y="269239"/>
                  </a:lnTo>
                  <a:lnTo>
                    <a:pt x="148925" y="244776"/>
                  </a:lnTo>
                  <a:lnTo>
                    <a:pt x="182623" y="183230"/>
                  </a:lnTo>
                  <a:lnTo>
                    <a:pt x="191515" y="137479"/>
                  </a:lnTo>
                  <a:lnTo>
                    <a:pt x="187356" y="113354"/>
                  </a:lnTo>
                  <a:lnTo>
                    <a:pt x="165623" y="73214"/>
                  </a:lnTo>
                  <a:lnTo>
                    <a:pt x="12156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11957" y="5927544"/>
              <a:ext cx="183340" cy="310937"/>
            </a:xfrm>
            <a:custGeom>
              <a:avLst/>
              <a:gdLst/>
              <a:ahLst/>
              <a:cxnLst/>
              <a:rect l="0" t="0" r="0" b="0"/>
              <a:pathLst>
                <a:path w="183340" h="310937">
                  <a:moveTo>
                    <a:pt x="10095" y="31585"/>
                  </a:moveTo>
                  <a:lnTo>
                    <a:pt x="1761" y="69063"/>
                  </a:lnTo>
                  <a:lnTo>
                    <a:pt x="0" y="120487"/>
                  </a:lnTo>
                  <a:lnTo>
                    <a:pt x="821" y="174535"/>
                  </a:lnTo>
                  <a:lnTo>
                    <a:pt x="8642" y="236630"/>
                  </a:lnTo>
                  <a:lnTo>
                    <a:pt x="15253" y="272103"/>
                  </a:lnTo>
                  <a:lnTo>
                    <a:pt x="30211" y="299252"/>
                  </a:lnTo>
                  <a:lnTo>
                    <a:pt x="38713" y="304786"/>
                  </a:lnTo>
                  <a:lnTo>
                    <a:pt x="60638" y="310936"/>
                  </a:lnTo>
                  <a:lnTo>
                    <a:pt x="70696" y="310236"/>
                  </a:lnTo>
                  <a:lnTo>
                    <a:pt x="88112" y="303219"/>
                  </a:lnTo>
                  <a:lnTo>
                    <a:pt x="111070" y="286114"/>
                  </a:lnTo>
                  <a:lnTo>
                    <a:pt x="139788" y="249799"/>
                  </a:lnTo>
                  <a:lnTo>
                    <a:pt x="164871" y="198778"/>
                  </a:lnTo>
                  <a:lnTo>
                    <a:pt x="174497" y="157553"/>
                  </a:lnTo>
                  <a:lnTo>
                    <a:pt x="183339" y="101701"/>
                  </a:lnTo>
                  <a:lnTo>
                    <a:pt x="181789" y="65228"/>
                  </a:lnTo>
                  <a:lnTo>
                    <a:pt x="170643" y="11825"/>
                  </a:lnTo>
                  <a:lnTo>
                    <a:pt x="1680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53679" y="5853844"/>
              <a:ext cx="178985" cy="328347"/>
            </a:xfrm>
            <a:custGeom>
              <a:avLst/>
              <a:gdLst/>
              <a:ahLst/>
              <a:cxnLst/>
              <a:rect l="0" t="0" r="0" b="0"/>
              <a:pathLst>
                <a:path w="178985" h="328347">
                  <a:moveTo>
                    <a:pt x="0" y="147399"/>
                  </a:moveTo>
                  <a:lnTo>
                    <a:pt x="14654" y="200427"/>
                  </a:lnTo>
                  <a:lnTo>
                    <a:pt x="27027" y="257873"/>
                  </a:lnTo>
                  <a:lnTo>
                    <a:pt x="33804" y="312374"/>
                  </a:lnTo>
                  <a:lnTo>
                    <a:pt x="37251" y="328346"/>
                  </a:lnTo>
                  <a:lnTo>
                    <a:pt x="36532" y="327692"/>
                  </a:lnTo>
                  <a:lnTo>
                    <a:pt x="17220" y="272585"/>
                  </a:lnTo>
                  <a:lnTo>
                    <a:pt x="3076" y="209494"/>
                  </a:lnTo>
                  <a:lnTo>
                    <a:pt x="6197" y="148616"/>
                  </a:lnTo>
                  <a:lnTo>
                    <a:pt x="20423" y="103176"/>
                  </a:lnTo>
                  <a:lnTo>
                    <a:pt x="39456" y="71255"/>
                  </a:lnTo>
                  <a:lnTo>
                    <a:pt x="71092" y="46979"/>
                  </a:lnTo>
                  <a:lnTo>
                    <a:pt x="123703" y="2505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684352" y="155272"/>
            <a:ext cx="5738032" cy="802822"/>
            <a:chOff x="684352" y="155272"/>
            <a:chExt cx="5738032" cy="802822"/>
          </a:xfrm>
        </p:grpSpPr>
        <p:sp>
          <p:nvSpPr>
            <p:cNvPr id="2" name="Freeform 1"/>
            <p:cNvSpPr/>
            <p:nvPr/>
          </p:nvSpPr>
          <p:spPr>
            <a:xfrm>
              <a:off x="727138" y="155272"/>
              <a:ext cx="336241" cy="700758"/>
            </a:xfrm>
            <a:custGeom>
              <a:avLst/>
              <a:gdLst/>
              <a:ahLst/>
              <a:cxnLst/>
              <a:rect l="0" t="0" r="0" b="0"/>
              <a:pathLst>
                <a:path w="336241" h="700758">
                  <a:moveTo>
                    <a:pt x="273069" y="118468"/>
                  </a:moveTo>
                  <a:lnTo>
                    <a:pt x="253941" y="65763"/>
                  </a:lnTo>
                  <a:lnTo>
                    <a:pt x="223266" y="22086"/>
                  </a:lnTo>
                  <a:lnTo>
                    <a:pt x="206480" y="8172"/>
                  </a:lnTo>
                  <a:lnTo>
                    <a:pt x="197091" y="2823"/>
                  </a:lnTo>
                  <a:lnTo>
                    <a:pt x="177300" y="0"/>
                  </a:lnTo>
                  <a:lnTo>
                    <a:pt x="156805" y="3815"/>
                  </a:lnTo>
                  <a:lnTo>
                    <a:pt x="125536" y="20286"/>
                  </a:lnTo>
                  <a:lnTo>
                    <a:pt x="86649" y="56700"/>
                  </a:lnTo>
                  <a:lnTo>
                    <a:pt x="48868" y="117700"/>
                  </a:lnTo>
                  <a:lnTo>
                    <a:pt x="23585" y="176635"/>
                  </a:lnTo>
                  <a:lnTo>
                    <a:pt x="6979" y="239532"/>
                  </a:lnTo>
                  <a:lnTo>
                    <a:pt x="1595" y="287830"/>
                  </a:lnTo>
                  <a:lnTo>
                    <a:pt x="0" y="342955"/>
                  </a:lnTo>
                  <a:lnTo>
                    <a:pt x="5116" y="392563"/>
                  </a:lnTo>
                  <a:lnTo>
                    <a:pt x="14041" y="448076"/>
                  </a:lnTo>
                  <a:lnTo>
                    <a:pt x="24094" y="508978"/>
                  </a:lnTo>
                  <a:lnTo>
                    <a:pt x="39142" y="567223"/>
                  </a:lnTo>
                  <a:lnTo>
                    <a:pt x="70139" y="628903"/>
                  </a:lnTo>
                  <a:lnTo>
                    <a:pt x="90759" y="658743"/>
                  </a:lnTo>
                  <a:lnTo>
                    <a:pt x="117276" y="682402"/>
                  </a:lnTo>
                  <a:lnTo>
                    <a:pt x="147359" y="698641"/>
                  </a:lnTo>
                  <a:lnTo>
                    <a:pt x="171184" y="700757"/>
                  </a:lnTo>
                  <a:lnTo>
                    <a:pt x="224608" y="692583"/>
                  </a:lnTo>
                  <a:lnTo>
                    <a:pt x="255070" y="677481"/>
                  </a:lnTo>
                  <a:lnTo>
                    <a:pt x="293560" y="650247"/>
                  </a:lnTo>
                  <a:lnTo>
                    <a:pt x="336240" y="602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40284" y="589980"/>
              <a:ext cx="260007" cy="279061"/>
            </a:xfrm>
            <a:custGeom>
              <a:avLst/>
              <a:gdLst/>
              <a:ahLst/>
              <a:cxnLst/>
              <a:rect l="0" t="0" r="0" b="0"/>
              <a:pathLst>
                <a:path w="260007" h="279061">
                  <a:moveTo>
                    <a:pt x="144192" y="157543"/>
                  </a:moveTo>
                  <a:lnTo>
                    <a:pt x="158846" y="113580"/>
                  </a:lnTo>
                  <a:lnTo>
                    <a:pt x="157763" y="77706"/>
                  </a:lnTo>
                  <a:lnTo>
                    <a:pt x="144444" y="37441"/>
                  </a:lnTo>
                  <a:lnTo>
                    <a:pt x="129096" y="16037"/>
                  </a:lnTo>
                  <a:lnTo>
                    <a:pt x="120090" y="7054"/>
                  </a:lnTo>
                  <a:lnTo>
                    <a:pt x="110577" y="2235"/>
                  </a:lnTo>
                  <a:lnTo>
                    <a:pt x="90648" y="0"/>
                  </a:lnTo>
                  <a:lnTo>
                    <a:pt x="73211" y="6025"/>
                  </a:lnTo>
                  <a:lnTo>
                    <a:pt x="57663" y="17672"/>
                  </a:lnTo>
                  <a:lnTo>
                    <a:pt x="36926" y="43960"/>
                  </a:lnTo>
                  <a:lnTo>
                    <a:pt x="11274" y="106266"/>
                  </a:lnTo>
                  <a:lnTo>
                    <a:pt x="0" y="158506"/>
                  </a:lnTo>
                  <a:lnTo>
                    <a:pt x="863" y="196823"/>
                  </a:lnTo>
                  <a:lnTo>
                    <a:pt x="11635" y="241211"/>
                  </a:lnTo>
                  <a:lnTo>
                    <a:pt x="27187" y="267601"/>
                  </a:lnTo>
                  <a:lnTo>
                    <a:pt x="35773" y="273029"/>
                  </a:lnTo>
                  <a:lnTo>
                    <a:pt x="57791" y="279060"/>
                  </a:lnTo>
                  <a:lnTo>
                    <a:pt x="67874" y="277159"/>
                  </a:lnTo>
                  <a:lnTo>
                    <a:pt x="85317" y="265688"/>
                  </a:lnTo>
                  <a:lnTo>
                    <a:pt x="120850" y="209512"/>
                  </a:lnTo>
                  <a:lnTo>
                    <a:pt x="143429" y="154335"/>
                  </a:lnTo>
                  <a:lnTo>
                    <a:pt x="147193" y="141366"/>
                  </a:lnTo>
                  <a:lnTo>
                    <a:pt x="149702" y="137400"/>
                  </a:lnTo>
                  <a:lnTo>
                    <a:pt x="151375" y="139435"/>
                  </a:lnTo>
                  <a:lnTo>
                    <a:pt x="169179" y="200446"/>
                  </a:lnTo>
                  <a:lnTo>
                    <a:pt x="185001" y="225887"/>
                  </a:lnTo>
                  <a:lnTo>
                    <a:pt x="200934" y="237831"/>
                  </a:lnTo>
                  <a:lnTo>
                    <a:pt x="210096" y="242654"/>
                  </a:lnTo>
                  <a:lnTo>
                    <a:pt x="229635" y="244893"/>
                  </a:lnTo>
                  <a:lnTo>
                    <a:pt x="260006" y="241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42404" y="637489"/>
              <a:ext cx="178985" cy="212556"/>
            </a:xfrm>
            <a:custGeom>
              <a:avLst/>
              <a:gdLst/>
              <a:ahLst/>
              <a:cxnLst/>
              <a:rect l="0" t="0" r="0" b="0"/>
              <a:pathLst>
                <a:path w="178985" h="212556">
                  <a:moveTo>
                    <a:pt x="0" y="57391"/>
                  </a:moveTo>
                  <a:lnTo>
                    <a:pt x="8333" y="114655"/>
                  </a:lnTo>
                  <a:lnTo>
                    <a:pt x="15684" y="169958"/>
                  </a:lnTo>
                  <a:lnTo>
                    <a:pt x="19995" y="212555"/>
                  </a:lnTo>
                  <a:lnTo>
                    <a:pt x="19794" y="154582"/>
                  </a:lnTo>
                  <a:lnTo>
                    <a:pt x="14963" y="120114"/>
                  </a:lnTo>
                  <a:lnTo>
                    <a:pt x="19506" y="64018"/>
                  </a:lnTo>
                  <a:lnTo>
                    <a:pt x="22707" y="34600"/>
                  </a:lnTo>
                  <a:lnTo>
                    <a:pt x="31929" y="13727"/>
                  </a:lnTo>
                  <a:lnTo>
                    <a:pt x="40003" y="7225"/>
                  </a:lnTo>
                  <a:lnTo>
                    <a:pt x="61453" y="0"/>
                  </a:lnTo>
                  <a:lnTo>
                    <a:pt x="94247" y="1522"/>
                  </a:lnTo>
                  <a:lnTo>
                    <a:pt x="103776" y="7277"/>
                  </a:lnTo>
                  <a:lnTo>
                    <a:pt x="143228" y="57493"/>
                  </a:lnTo>
                  <a:lnTo>
                    <a:pt x="159161" y="89007"/>
                  </a:lnTo>
                  <a:lnTo>
                    <a:pt x="170351" y="149957"/>
                  </a:lnTo>
                  <a:lnTo>
                    <a:pt x="178984" y="194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5616" y="627525"/>
              <a:ext cx="189514" cy="184267"/>
            </a:xfrm>
            <a:custGeom>
              <a:avLst/>
              <a:gdLst/>
              <a:ahLst/>
              <a:cxnLst/>
              <a:rect l="0" t="0" r="0" b="0"/>
              <a:pathLst>
                <a:path w="189514" h="184267">
                  <a:moveTo>
                    <a:pt x="0" y="46298"/>
                  </a:moveTo>
                  <a:lnTo>
                    <a:pt x="14654" y="104915"/>
                  </a:lnTo>
                  <a:lnTo>
                    <a:pt x="20962" y="157919"/>
                  </a:lnTo>
                  <a:lnTo>
                    <a:pt x="26748" y="184266"/>
                  </a:lnTo>
                  <a:lnTo>
                    <a:pt x="14475" y="131051"/>
                  </a:lnTo>
                  <a:lnTo>
                    <a:pt x="11308" y="74175"/>
                  </a:lnTo>
                  <a:lnTo>
                    <a:pt x="13215" y="43480"/>
                  </a:lnTo>
                  <a:lnTo>
                    <a:pt x="21861" y="18140"/>
                  </a:lnTo>
                  <a:lnTo>
                    <a:pt x="29782" y="9978"/>
                  </a:lnTo>
                  <a:lnTo>
                    <a:pt x="51061" y="910"/>
                  </a:lnTo>
                  <a:lnTo>
                    <a:pt x="72997" y="0"/>
                  </a:lnTo>
                  <a:lnTo>
                    <a:pt x="83760" y="1395"/>
                  </a:lnTo>
                  <a:lnTo>
                    <a:pt x="101957" y="12303"/>
                  </a:lnTo>
                  <a:lnTo>
                    <a:pt x="163288" y="72770"/>
                  </a:lnTo>
                  <a:lnTo>
                    <a:pt x="179923" y="100545"/>
                  </a:lnTo>
                  <a:lnTo>
                    <a:pt x="188250" y="157008"/>
                  </a:lnTo>
                  <a:lnTo>
                    <a:pt x="189513" y="183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62373" y="671854"/>
              <a:ext cx="191588" cy="188019"/>
            </a:xfrm>
            <a:custGeom>
              <a:avLst/>
              <a:gdLst/>
              <a:ahLst/>
              <a:cxnLst/>
              <a:rect l="0" t="0" r="0" b="0"/>
              <a:pathLst>
                <a:path w="191588" h="188019">
                  <a:moveTo>
                    <a:pt x="132798" y="33555"/>
                  </a:moveTo>
                  <a:lnTo>
                    <a:pt x="121619" y="16787"/>
                  </a:lnTo>
                  <a:lnTo>
                    <a:pt x="103653" y="5436"/>
                  </a:lnTo>
                  <a:lnTo>
                    <a:pt x="92311" y="771"/>
                  </a:lnTo>
                  <a:lnTo>
                    <a:pt x="81240" y="0"/>
                  </a:lnTo>
                  <a:lnTo>
                    <a:pt x="59580" y="5384"/>
                  </a:lnTo>
                  <a:lnTo>
                    <a:pt x="41375" y="18695"/>
                  </a:lnTo>
                  <a:lnTo>
                    <a:pt x="10624" y="50247"/>
                  </a:lnTo>
                  <a:lnTo>
                    <a:pt x="2459" y="70999"/>
                  </a:lnTo>
                  <a:lnTo>
                    <a:pt x="0" y="95820"/>
                  </a:lnTo>
                  <a:lnTo>
                    <a:pt x="6363" y="134932"/>
                  </a:lnTo>
                  <a:lnTo>
                    <a:pt x="16553" y="158160"/>
                  </a:lnTo>
                  <a:lnTo>
                    <a:pt x="35120" y="173943"/>
                  </a:lnTo>
                  <a:lnTo>
                    <a:pt x="58970" y="183687"/>
                  </a:lnTo>
                  <a:lnTo>
                    <a:pt x="85167" y="188018"/>
                  </a:lnTo>
                  <a:lnTo>
                    <a:pt x="109289" y="183703"/>
                  </a:lnTo>
                  <a:lnTo>
                    <a:pt x="153370" y="161870"/>
                  </a:lnTo>
                  <a:lnTo>
                    <a:pt x="179707" y="136305"/>
                  </a:lnTo>
                  <a:lnTo>
                    <a:pt x="188742" y="113537"/>
                  </a:lnTo>
                  <a:lnTo>
                    <a:pt x="191587" y="88989"/>
                  </a:lnTo>
                  <a:lnTo>
                    <a:pt x="180891" y="33923"/>
                  </a:lnTo>
                  <a:lnTo>
                    <a:pt x="175389" y="25611"/>
                  </a:lnTo>
                  <a:lnTo>
                    <a:pt x="143326" y="1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84684" y="357968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7294"/>
                  </a:lnTo>
                  <a:lnTo>
                    <a:pt x="0" y="207133"/>
                  </a:lnTo>
                  <a:lnTo>
                    <a:pt x="1170" y="262974"/>
                  </a:lnTo>
                  <a:lnTo>
                    <a:pt x="7235" y="312535"/>
                  </a:lnTo>
                  <a:lnTo>
                    <a:pt x="9553" y="369464"/>
                  </a:lnTo>
                  <a:lnTo>
                    <a:pt x="10239" y="422726"/>
                  </a:lnTo>
                  <a:lnTo>
                    <a:pt x="10471" y="473879"/>
                  </a:lnTo>
                  <a:lnTo>
                    <a:pt x="10528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51589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67242" y="7236"/>
                  </a:lnTo>
                  <a:lnTo>
                    <a:pt x="211019" y="9878"/>
                  </a:lnTo>
                  <a:lnTo>
                    <a:pt x="148917" y="10400"/>
                  </a:lnTo>
                  <a:lnTo>
                    <a:pt x="97676" y="16080"/>
                  </a:lnTo>
                  <a:lnTo>
                    <a:pt x="39859" y="195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4352" y="915979"/>
              <a:ext cx="1663503" cy="42115"/>
            </a:xfrm>
            <a:custGeom>
              <a:avLst/>
              <a:gdLst/>
              <a:ahLst/>
              <a:cxnLst/>
              <a:rect l="0" t="0" r="0" b="0"/>
              <a:pathLst>
                <a:path w="1663503" h="42115">
                  <a:moveTo>
                    <a:pt x="1663502" y="42114"/>
                  </a:moveTo>
                  <a:lnTo>
                    <a:pt x="1614572" y="33781"/>
                  </a:lnTo>
                  <a:lnTo>
                    <a:pt x="1563607" y="29116"/>
                  </a:lnTo>
                  <a:lnTo>
                    <a:pt x="1510291" y="23445"/>
                  </a:lnTo>
                  <a:lnTo>
                    <a:pt x="1450355" y="21528"/>
                  </a:lnTo>
                  <a:lnTo>
                    <a:pt x="1392285" y="13914"/>
                  </a:lnTo>
                  <a:lnTo>
                    <a:pt x="1342806" y="11532"/>
                  </a:lnTo>
                  <a:lnTo>
                    <a:pt x="1289931" y="10826"/>
                  </a:lnTo>
                  <a:lnTo>
                    <a:pt x="1231501" y="9447"/>
                  </a:lnTo>
                  <a:lnTo>
                    <a:pt x="1174283" y="3319"/>
                  </a:lnTo>
                  <a:lnTo>
                    <a:pt x="1129827" y="1475"/>
                  </a:lnTo>
                  <a:lnTo>
                    <a:pt x="1085892" y="655"/>
                  </a:lnTo>
                  <a:lnTo>
                    <a:pt x="1042969" y="291"/>
                  </a:lnTo>
                  <a:lnTo>
                    <a:pt x="1000495" y="129"/>
                  </a:lnTo>
                  <a:lnTo>
                    <a:pt x="955102" y="57"/>
                  </a:lnTo>
                  <a:lnTo>
                    <a:pt x="908800" y="25"/>
                  </a:lnTo>
                  <a:lnTo>
                    <a:pt x="864825" y="11"/>
                  </a:lnTo>
                  <a:lnTo>
                    <a:pt x="818765" y="5"/>
                  </a:lnTo>
                  <a:lnTo>
                    <a:pt x="770997" y="2"/>
                  </a:lnTo>
                  <a:lnTo>
                    <a:pt x="722471" y="1"/>
                  </a:lnTo>
                  <a:lnTo>
                    <a:pt x="673608" y="0"/>
                  </a:lnTo>
                  <a:lnTo>
                    <a:pt x="624595" y="1170"/>
                  </a:lnTo>
                  <a:lnTo>
                    <a:pt x="575515" y="5589"/>
                  </a:lnTo>
                  <a:lnTo>
                    <a:pt x="526406" y="8333"/>
                  </a:lnTo>
                  <a:lnTo>
                    <a:pt x="476113" y="9553"/>
                  </a:lnTo>
                  <a:lnTo>
                    <a:pt x="422566" y="10095"/>
                  </a:lnTo>
                  <a:lnTo>
                    <a:pt x="370691" y="13455"/>
                  </a:lnTo>
                  <a:lnTo>
                    <a:pt x="320339" y="17678"/>
                  </a:lnTo>
                  <a:lnTo>
                    <a:pt x="270665" y="19555"/>
                  </a:lnTo>
                  <a:lnTo>
                    <a:pt x="221291" y="20390"/>
                  </a:lnTo>
                  <a:lnTo>
                    <a:pt x="173221" y="21930"/>
                  </a:lnTo>
                  <a:lnTo>
                    <a:pt x="128460" y="26514"/>
                  </a:lnTo>
                  <a:lnTo>
                    <a:pt x="69388" y="35672"/>
                  </a:lnTo>
                  <a:lnTo>
                    <a:pt x="39028" y="392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32207" y="663295"/>
              <a:ext cx="8384" cy="221099"/>
            </a:xfrm>
            <a:custGeom>
              <a:avLst/>
              <a:gdLst/>
              <a:ahLst/>
              <a:cxnLst/>
              <a:rect l="0" t="0" r="0" b="0"/>
              <a:pathLst>
                <a:path w="8384" h="2210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67322"/>
                  </a:lnTo>
                  <a:lnTo>
                    <a:pt x="8383" y="203085"/>
                  </a:lnTo>
                  <a:lnTo>
                    <a:pt x="6759" y="20908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74321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134" y="625644"/>
              <a:ext cx="232212" cy="245831"/>
            </a:xfrm>
            <a:custGeom>
              <a:avLst/>
              <a:gdLst/>
              <a:ahLst/>
              <a:cxnLst/>
              <a:rect l="0" t="0" r="0" b="0"/>
              <a:pathLst>
                <a:path w="232212" h="245831">
                  <a:moveTo>
                    <a:pt x="178985" y="6065"/>
                  </a:moveTo>
                  <a:lnTo>
                    <a:pt x="144193" y="0"/>
                  </a:lnTo>
                  <a:lnTo>
                    <a:pt x="82208" y="4521"/>
                  </a:lnTo>
                  <a:lnTo>
                    <a:pt x="65334" y="5036"/>
                  </a:lnTo>
                  <a:lnTo>
                    <a:pt x="40346" y="14966"/>
                  </a:lnTo>
                  <a:lnTo>
                    <a:pt x="30407" y="22528"/>
                  </a:lnTo>
                  <a:lnTo>
                    <a:pt x="24951" y="31078"/>
                  </a:lnTo>
                  <a:lnTo>
                    <a:pt x="22008" y="49938"/>
                  </a:lnTo>
                  <a:lnTo>
                    <a:pt x="25200" y="57540"/>
                  </a:lnTo>
                  <a:lnTo>
                    <a:pt x="38107" y="69107"/>
                  </a:lnTo>
                  <a:lnTo>
                    <a:pt x="58660" y="75028"/>
                  </a:lnTo>
                  <a:lnTo>
                    <a:pt x="109984" y="84418"/>
                  </a:lnTo>
                  <a:lnTo>
                    <a:pt x="167689" y="112425"/>
                  </a:lnTo>
                  <a:lnTo>
                    <a:pt x="204830" y="139639"/>
                  </a:lnTo>
                  <a:lnTo>
                    <a:pt x="227457" y="166135"/>
                  </a:lnTo>
                  <a:lnTo>
                    <a:pt x="231187" y="175950"/>
                  </a:lnTo>
                  <a:lnTo>
                    <a:pt x="232211" y="196213"/>
                  </a:lnTo>
                  <a:lnTo>
                    <a:pt x="220622" y="227352"/>
                  </a:lnTo>
                  <a:lnTo>
                    <a:pt x="212592" y="234308"/>
                  </a:lnTo>
                  <a:lnTo>
                    <a:pt x="191192" y="242038"/>
                  </a:lnTo>
                  <a:lnTo>
                    <a:pt x="139325" y="245830"/>
                  </a:lnTo>
                  <a:lnTo>
                    <a:pt x="87139" y="236527"/>
                  </a:lnTo>
                  <a:lnTo>
                    <a:pt x="53505" y="223699"/>
                  </a:lnTo>
                  <a:lnTo>
                    <a:pt x="0" y="195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45224" y="656561"/>
              <a:ext cx="271438" cy="213148"/>
            </a:xfrm>
            <a:custGeom>
              <a:avLst/>
              <a:gdLst/>
              <a:ahLst/>
              <a:cxnLst/>
              <a:rect l="0" t="0" r="0" b="0"/>
              <a:pathLst>
                <a:path w="271438" h="213148">
                  <a:moveTo>
                    <a:pt x="213532" y="38319"/>
                  </a:moveTo>
                  <a:lnTo>
                    <a:pt x="158487" y="4742"/>
                  </a:lnTo>
                  <a:lnTo>
                    <a:pt x="133696" y="0"/>
                  </a:lnTo>
                  <a:lnTo>
                    <a:pt x="87841" y="2919"/>
                  </a:lnTo>
                  <a:lnTo>
                    <a:pt x="48389" y="16782"/>
                  </a:lnTo>
                  <a:lnTo>
                    <a:pt x="20061" y="35707"/>
                  </a:lnTo>
                  <a:lnTo>
                    <a:pt x="7442" y="52366"/>
                  </a:lnTo>
                  <a:lnTo>
                    <a:pt x="2439" y="61722"/>
                  </a:lnTo>
                  <a:lnTo>
                    <a:pt x="0" y="87715"/>
                  </a:lnTo>
                  <a:lnTo>
                    <a:pt x="3985" y="116425"/>
                  </a:lnTo>
                  <a:lnTo>
                    <a:pt x="13556" y="140883"/>
                  </a:lnTo>
                  <a:lnTo>
                    <a:pt x="31847" y="160332"/>
                  </a:lnTo>
                  <a:lnTo>
                    <a:pt x="95240" y="198016"/>
                  </a:lnTo>
                  <a:lnTo>
                    <a:pt x="150565" y="213147"/>
                  </a:lnTo>
                  <a:lnTo>
                    <a:pt x="189416" y="212953"/>
                  </a:lnTo>
                  <a:lnTo>
                    <a:pt x="212173" y="207181"/>
                  </a:lnTo>
                  <a:lnTo>
                    <a:pt x="233985" y="196817"/>
                  </a:lnTo>
                  <a:lnTo>
                    <a:pt x="260406" y="172239"/>
                  </a:lnTo>
                  <a:lnTo>
                    <a:pt x="269460" y="146582"/>
                  </a:lnTo>
                  <a:lnTo>
                    <a:pt x="271437" y="102373"/>
                  </a:lnTo>
                  <a:lnTo>
                    <a:pt x="266174" y="76146"/>
                  </a:lnTo>
                  <a:lnTo>
                    <a:pt x="250057" y="48227"/>
                  </a:lnTo>
                  <a:lnTo>
                    <a:pt x="213532" y="6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53513" y="649587"/>
              <a:ext cx="494840" cy="251800"/>
            </a:xfrm>
            <a:custGeom>
              <a:avLst/>
              <a:gdLst/>
              <a:ahLst/>
              <a:cxnLst/>
              <a:rect l="0" t="0" r="0" b="0"/>
              <a:pathLst>
                <a:path w="494840" h="251800">
                  <a:moveTo>
                    <a:pt x="0" y="66350"/>
                  </a:moveTo>
                  <a:lnTo>
                    <a:pt x="19128" y="121395"/>
                  </a:lnTo>
                  <a:lnTo>
                    <a:pt x="40000" y="175923"/>
                  </a:lnTo>
                  <a:lnTo>
                    <a:pt x="57043" y="236107"/>
                  </a:lnTo>
                  <a:lnTo>
                    <a:pt x="56746" y="235674"/>
                  </a:lnTo>
                  <a:lnTo>
                    <a:pt x="41550" y="176348"/>
                  </a:lnTo>
                  <a:lnTo>
                    <a:pt x="34538" y="127798"/>
                  </a:lnTo>
                  <a:lnTo>
                    <a:pt x="37758" y="64580"/>
                  </a:lnTo>
                  <a:lnTo>
                    <a:pt x="46417" y="41777"/>
                  </a:lnTo>
                  <a:lnTo>
                    <a:pt x="52001" y="32421"/>
                  </a:lnTo>
                  <a:lnTo>
                    <a:pt x="67565" y="18905"/>
                  </a:lnTo>
                  <a:lnTo>
                    <a:pt x="76629" y="13663"/>
                  </a:lnTo>
                  <a:lnTo>
                    <a:pt x="86181" y="12508"/>
                  </a:lnTo>
                  <a:lnTo>
                    <a:pt x="106153" y="17464"/>
                  </a:lnTo>
                  <a:lnTo>
                    <a:pt x="131538" y="33408"/>
                  </a:lnTo>
                  <a:lnTo>
                    <a:pt x="159467" y="64129"/>
                  </a:lnTo>
                  <a:lnTo>
                    <a:pt x="187867" y="127034"/>
                  </a:lnTo>
                  <a:lnTo>
                    <a:pt x="206843" y="189072"/>
                  </a:lnTo>
                  <a:lnTo>
                    <a:pt x="213983" y="212140"/>
                  </a:lnTo>
                  <a:lnTo>
                    <a:pt x="216355" y="215016"/>
                  </a:lnTo>
                  <a:lnTo>
                    <a:pt x="217936" y="212254"/>
                  </a:lnTo>
                  <a:lnTo>
                    <a:pt x="226063" y="179789"/>
                  </a:lnTo>
                  <a:lnTo>
                    <a:pt x="241156" y="155464"/>
                  </a:lnTo>
                  <a:lnTo>
                    <a:pt x="256919" y="143781"/>
                  </a:lnTo>
                  <a:lnTo>
                    <a:pt x="291763" y="130627"/>
                  </a:lnTo>
                  <a:lnTo>
                    <a:pt x="344761" y="115702"/>
                  </a:lnTo>
                  <a:lnTo>
                    <a:pt x="387855" y="100319"/>
                  </a:lnTo>
                  <a:lnTo>
                    <a:pt x="427472" y="69249"/>
                  </a:lnTo>
                  <a:lnTo>
                    <a:pt x="431211" y="61264"/>
                  </a:lnTo>
                  <a:lnTo>
                    <a:pt x="432245" y="43033"/>
                  </a:lnTo>
                  <a:lnTo>
                    <a:pt x="425685" y="26351"/>
                  </a:lnTo>
                  <a:lnTo>
                    <a:pt x="420660" y="18627"/>
                  </a:lnTo>
                  <a:lnTo>
                    <a:pt x="405719" y="6926"/>
                  </a:lnTo>
                  <a:lnTo>
                    <a:pt x="396821" y="2167"/>
                  </a:lnTo>
                  <a:lnTo>
                    <a:pt x="374456" y="0"/>
                  </a:lnTo>
                  <a:lnTo>
                    <a:pt x="350088" y="4106"/>
                  </a:lnTo>
                  <a:lnTo>
                    <a:pt x="295146" y="32302"/>
                  </a:lnTo>
                  <a:lnTo>
                    <a:pt x="280135" y="51997"/>
                  </a:lnTo>
                  <a:lnTo>
                    <a:pt x="271903" y="75179"/>
                  </a:lnTo>
                  <a:lnTo>
                    <a:pt x="273846" y="107961"/>
                  </a:lnTo>
                  <a:lnTo>
                    <a:pt x="283000" y="139901"/>
                  </a:lnTo>
                  <a:lnTo>
                    <a:pt x="309582" y="182134"/>
                  </a:lnTo>
                  <a:lnTo>
                    <a:pt x="358529" y="226397"/>
                  </a:lnTo>
                  <a:lnTo>
                    <a:pt x="379275" y="241207"/>
                  </a:lnTo>
                  <a:lnTo>
                    <a:pt x="403313" y="249350"/>
                  </a:lnTo>
                  <a:lnTo>
                    <a:pt x="428424" y="251799"/>
                  </a:lnTo>
                  <a:lnTo>
                    <a:pt x="470022" y="243839"/>
                  </a:lnTo>
                  <a:lnTo>
                    <a:pt x="494839" y="234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8869" y="621181"/>
              <a:ext cx="406024" cy="261492"/>
            </a:xfrm>
            <a:custGeom>
              <a:avLst/>
              <a:gdLst/>
              <a:ahLst/>
              <a:cxnLst/>
              <a:rect l="0" t="0" r="0" b="0"/>
              <a:pathLst>
                <a:path w="406024" h="261492">
                  <a:moveTo>
                    <a:pt x="10094" y="31585"/>
                  </a:moveTo>
                  <a:lnTo>
                    <a:pt x="1761" y="69063"/>
                  </a:lnTo>
                  <a:lnTo>
                    <a:pt x="0" y="126076"/>
                  </a:lnTo>
                  <a:lnTo>
                    <a:pt x="8057" y="184088"/>
                  </a:lnTo>
                  <a:lnTo>
                    <a:pt x="18719" y="218321"/>
                  </a:lnTo>
                  <a:lnTo>
                    <a:pt x="37346" y="243802"/>
                  </a:lnTo>
                  <a:lnTo>
                    <a:pt x="54962" y="258875"/>
                  </a:lnTo>
                  <a:lnTo>
                    <a:pt x="64572" y="261491"/>
                  </a:lnTo>
                  <a:lnTo>
                    <a:pt x="84610" y="258158"/>
                  </a:lnTo>
                  <a:lnTo>
                    <a:pt x="102094" y="245758"/>
                  </a:lnTo>
                  <a:lnTo>
                    <a:pt x="132383" y="209202"/>
                  </a:lnTo>
                  <a:lnTo>
                    <a:pt x="160339" y="147279"/>
                  </a:lnTo>
                  <a:lnTo>
                    <a:pt x="165239" y="143809"/>
                  </a:lnTo>
                  <a:lnTo>
                    <a:pt x="170846" y="145006"/>
                  </a:lnTo>
                  <a:lnTo>
                    <a:pt x="176924" y="149313"/>
                  </a:lnTo>
                  <a:lnTo>
                    <a:pt x="186796" y="163457"/>
                  </a:lnTo>
                  <a:lnTo>
                    <a:pt x="208255" y="206723"/>
                  </a:lnTo>
                  <a:lnTo>
                    <a:pt x="227628" y="226798"/>
                  </a:lnTo>
                  <a:lnTo>
                    <a:pt x="272603" y="253160"/>
                  </a:lnTo>
                  <a:lnTo>
                    <a:pt x="310273" y="260234"/>
                  </a:lnTo>
                  <a:lnTo>
                    <a:pt x="334190" y="255649"/>
                  </a:lnTo>
                  <a:lnTo>
                    <a:pt x="355348" y="244643"/>
                  </a:lnTo>
                  <a:lnTo>
                    <a:pt x="372551" y="228053"/>
                  </a:lnTo>
                  <a:lnTo>
                    <a:pt x="389800" y="187804"/>
                  </a:lnTo>
                  <a:lnTo>
                    <a:pt x="404939" y="129037"/>
                  </a:lnTo>
                  <a:lnTo>
                    <a:pt x="406023" y="68556"/>
                  </a:lnTo>
                  <a:lnTo>
                    <a:pt x="395319" y="22121"/>
                  </a:lnTo>
                  <a:lnTo>
                    <a:pt x="388756" y="9831"/>
                  </a:lnTo>
                  <a:lnTo>
                    <a:pt x="3785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42181" y="684352"/>
              <a:ext cx="193410" cy="218644"/>
            </a:xfrm>
            <a:custGeom>
              <a:avLst/>
              <a:gdLst/>
              <a:ahLst/>
              <a:cxnLst/>
              <a:rect l="0" t="0" r="0" b="0"/>
              <a:pathLst>
                <a:path w="193410" h="218644">
                  <a:moveTo>
                    <a:pt x="127435" y="0"/>
                  </a:moveTo>
                  <a:lnTo>
                    <a:pt x="84744" y="3119"/>
                  </a:lnTo>
                  <a:lnTo>
                    <a:pt x="65177" y="9575"/>
                  </a:lnTo>
                  <a:lnTo>
                    <a:pt x="48682" y="20243"/>
                  </a:lnTo>
                  <a:lnTo>
                    <a:pt x="4775" y="74552"/>
                  </a:lnTo>
                  <a:lnTo>
                    <a:pt x="0" y="98255"/>
                  </a:lnTo>
                  <a:lnTo>
                    <a:pt x="6467" y="146010"/>
                  </a:lnTo>
                  <a:lnTo>
                    <a:pt x="21273" y="178573"/>
                  </a:lnTo>
                  <a:lnTo>
                    <a:pt x="36968" y="193619"/>
                  </a:lnTo>
                  <a:lnTo>
                    <a:pt x="75640" y="212811"/>
                  </a:lnTo>
                  <a:lnTo>
                    <a:pt x="112218" y="218643"/>
                  </a:lnTo>
                  <a:lnTo>
                    <a:pt x="132761" y="213768"/>
                  </a:lnTo>
                  <a:lnTo>
                    <a:pt x="149689" y="202633"/>
                  </a:lnTo>
                  <a:lnTo>
                    <a:pt x="171204" y="176633"/>
                  </a:lnTo>
                  <a:lnTo>
                    <a:pt x="193409" y="126032"/>
                  </a:lnTo>
                  <a:lnTo>
                    <a:pt x="193256" y="89075"/>
                  </a:lnTo>
                  <a:lnTo>
                    <a:pt x="180213" y="54079"/>
                  </a:lnTo>
                  <a:lnTo>
                    <a:pt x="164930" y="38463"/>
                  </a:lnTo>
                  <a:lnTo>
                    <a:pt x="12743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17015" y="645681"/>
              <a:ext cx="157929" cy="241076"/>
            </a:xfrm>
            <a:custGeom>
              <a:avLst/>
              <a:gdLst/>
              <a:ahLst/>
              <a:cxnLst/>
              <a:rect l="0" t="0" r="0" b="0"/>
              <a:pathLst>
                <a:path w="157929" h="241076">
                  <a:moveTo>
                    <a:pt x="0" y="122899"/>
                  </a:moveTo>
                  <a:lnTo>
                    <a:pt x="34747" y="186327"/>
                  </a:lnTo>
                  <a:lnTo>
                    <a:pt x="61234" y="238746"/>
                  </a:lnTo>
                  <a:lnTo>
                    <a:pt x="63049" y="241075"/>
                  </a:lnTo>
                  <a:lnTo>
                    <a:pt x="33671" y="181959"/>
                  </a:lnTo>
                  <a:lnTo>
                    <a:pt x="14313" y="123744"/>
                  </a:lnTo>
                  <a:lnTo>
                    <a:pt x="3174" y="77832"/>
                  </a:lnTo>
                  <a:lnTo>
                    <a:pt x="3751" y="52566"/>
                  </a:lnTo>
                  <a:lnTo>
                    <a:pt x="11806" y="29639"/>
                  </a:lnTo>
                  <a:lnTo>
                    <a:pt x="26304" y="13990"/>
                  </a:lnTo>
                  <a:lnTo>
                    <a:pt x="35084" y="8179"/>
                  </a:lnTo>
                  <a:lnTo>
                    <a:pt x="75386" y="0"/>
                  </a:lnTo>
                  <a:lnTo>
                    <a:pt x="137801" y="5344"/>
                  </a:lnTo>
                  <a:lnTo>
                    <a:pt x="157928" y="7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72480" y="369292"/>
              <a:ext cx="249904" cy="577827"/>
            </a:xfrm>
            <a:custGeom>
              <a:avLst/>
              <a:gdLst/>
              <a:ahLst/>
              <a:cxnLst/>
              <a:rect l="0" t="0" r="0" b="0"/>
              <a:pathLst>
                <a:path w="249904" h="577827">
                  <a:moveTo>
                    <a:pt x="155147" y="399288"/>
                  </a:moveTo>
                  <a:lnTo>
                    <a:pt x="145571" y="375241"/>
                  </a:lnTo>
                  <a:lnTo>
                    <a:pt x="134903" y="360914"/>
                  </a:lnTo>
                  <a:lnTo>
                    <a:pt x="110154" y="345284"/>
                  </a:lnTo>
                  <a:lnTo>
                    <a:pt x="75005" y="338833"/>
                  </a:lnTo>
                  <a:lnTo>
                    <a:pt x="64284" y="341437"/>
                  </a:lnTo>
                  <a:lnTo>
                    <a:pt x="46133" y="353689"/>
                  </a:lnTo>
                  <a:lnTo>
                    <a:pt x="22761" y="380318"/>
                  </a:lnTo>
                  <a:lnTo>
                    <a:pt x="6607" y="416024"/>
                  </a:lnTo>
                  <a:lnTo>
                    <a:pt x="0" y="456239"/>
                  </a:lnTo>
                  <a:lnTo>
                    <a:pt x="3633" y="497791"/>
                  </a:lnTo>
                  <a:lnTo>
                    <a:pt x="23746" y="551413"/>
                  </a:lnTo>
                  <a:lnTo>
                    <a:pt x="36695" y="570624"/>
                  </a:lnTo>
                  <a:lnTo>
                    <a:pt x="45763" y="575513"/>
                  </a:lnTo>
                  <a:lnTo>
                    <a:pt x="68317" y="577826"/>
                  </a:lnTo>
                  <a:lnTo>
                    <a:pt x="90819" y="568715"/>
                  </a:lnTo>
                  <a:lnTo>
                    <a:pt x="111349" y="551798"/>
                  </a:lnTo>
                  <a:lnTo>
                    <a:pt x="140473" y="505929"/>
                  </a:lnTo>
                  <a:lnTo>
                    <a:pt x="160450" y="450939"/>
                  </a:lnTo>
                  <a:lnTo>
                    <a:pt x="170576" y="390246"/>
                  </a:lnTo>
                  <a:lnTo>
                    <a:pt x="182328" y="338534"/>
                  </a:lnTo>
                  <a:lnTo>
                    <a:pt x="185862" y="283259"/>
                  </a:lnTo>
                  <a:lnTo>
                    <a:pt x="192150" y="227280"/>
                  </a:lnTo>
                  <a:lnTo>
                    <a:pt x="196251" y="171162"/>
                  </a:lnTo>
                  <a:lnTo>
                    <a:pt x="197061" y="108778"/>
                  </a:lnTo>
                  <a:lnTo>
                    <a:pt x="194082" y="56237"/>
                  </a:lnTo>
                  <a:lnTo>
                    <a:pt x="182595" y="2152"/>
                  </a:lnTo>
                  <a:lnTo>
                    <a:pt x="179295" y="0"/>
                  </a:lnTo>
                  <a:lnTo>
                    <a:pt x="175924" y="4414"/>
                  </a:lnTo>
                  <a:lnTo>
                    <a:pt x="159790" y="63279"/>
                  </a:lnTo>
                  <a:lnTo>
                    <a:pt x="156523" y="118405"/>
                  </a:lnTo>
                  <a:lnTo>
                    <a:pt x="155555" y="176853"/>
                  </a:lnTo>
                  <a:lnTo>
                    <a:pt x="158347" y="236590"/>
                  </a:lnTo>
                  <a:lnTo>
                    <a:pt x="164228" y="288121"/>
                  </a:lnTo>
                  <a:lnTo>
                    <a:pt x="176937" y="348990"/>
                  </a:lnTo>
                  <a:lnTo>
                    <a:pt x="193848" y="408739"/>
                  </a:lnTo>
                  <a:lnTo>
                    <a:pt x="205478" y="439913"/>
                  </a:lnTo>
                  <a:lnTo>
                    <a:pt x="226657" y="478239"/>
                  </a:lnTo>
                  <a:lnTo>
                    <a:pt x="249903" y="525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73823" y="2210984"/>
            <a:ext cx="5375697" cy="715939"/>
            <a:chOff x="673823" y="2210984"/>
            <a:chExt cx="5375697" cy="715939"/>
          </a:xfrm>
        </p:grpSpPr>
        <p:sp>
          <p:nvSpPr>
            <p:cNvPr id="20" name="Freeform 19"/>
            <p:cNvSpPr/>
            <p:nvPr/>
          </p:nvSpPr>
          <p:spPr>
            <a:xfrm>
              <a:off x="780027" y="2263626"/>
              <a:ext cx="251766" cy="521989"/>
            </a:xfrm>
            <a:custGeom>
              <a:avLst/>
              <a:gdLst/>
              <a:ahLst/>
              <a:cxnLst/>
              <a:rect l="0" t="0" r="0" b="0"/>
              <a:pathLst>
                <a:path w="251766" h="521989">
                  <a:moveTo>
                    <a:pt x="83309" y="0"/>
                  </a:moveTo>
                  <a:lnTo>
                    <a:pt x="68655" y="62093"/>
                  </a:lnTo>
                  <a:lnTo>
                    <a:pt x="58560" y="111205"/>
                  </a:lnTo>
                  <a:lnTo>
                    <a:pt x="51904" y="172702"/>
                  </a:lnTo>
                  <a:lnTo>
                    <a:pt x="43657" y="222978"/>
                  </a:lnTo>
                  <a:lnTo>
                    <a:pt x="36092" y="277622"/>
                  </a:lnTo>
                  <a:lnTo>
                    <a:pt x="26685" y="336243"/>
                  </a:lnTo>
                  <a:lnTo>
                    <a:pt x="19929" y="381848"/>
                  </a:lnTo>
                  <a:lnTo>
                    <a:pt x="13026" y="427074"/>
                  </a:lnTo>
                  <a:lnTo>
                    <a:pt x="3733" y="484250"/>
                  </a:lnTo>
                  <a:lnTo>
                    <a:pt x="460" y="521988"/>
                  </a:lnTo>
                  <a:lnTo>
                    <a:pt x="0" y="521127"/>
                  </a:lnTo>
                  <a:lnTo>
                    <a:pt x="660" y="507693"/>
                  </a:lnTo>
                  <a:lnTo>
                    <a:pt x="13789" y="453263"/>
                  </a:lnTo>
                  <a:lnTo>
                    <a:pt x="23846" y="404532"/>
                  </a:lnTo>
                  <a:lnTo>
                    <a:pt x="30489" y="343164"/>
                  </a:lnTo>
                  <a:lnTo>
                    <a:pt x="45144" y="285093"/>
                  </a:lnTo>
                  <a:lnTo>
                    <a:pt x="62310" y="222377"/>
                  </a:lnTo>
                  <a:lnTo>
                    <a:pt x="76302" y="162340"/>
                  </a:lnTo>
                  <a:lnTo>
                    <a:pt x="86822" y="110882"/>
                  </a:lnTo>
                  <a:lnTo>
                    <a:pt x="100857" y="48593"/>
                  </a:lnTo>
                  <a:lnTo>
                    <a:pt x="107876" y="23937"/>
                  </a:lnTo>
                  <a:lnTo>
                    <a:pt x="113725" y="17128"/>
                  </a:lnTo>
                  <a:lnTo>
                    <a:pt x="121134" y="13758"/>
                  </a:lnTo>
                  <a:lnTo>
                    <a:pt x="129583" y="12682"/>
                  </a:lnTo>
                  <a:lnTo>
                    <a:pt x="136385" y="16644"/>
                  </a:lnTo>
                  <a:lnTo>
                    <a:pt x="147063" y="33524"/>
                  </a:lnTo>
                  <a:lnTo>
                    <a:pt x="162280" y="89724"/>
                  </a:lnTo>
                  <a:lnTo>
                    <a:pt x="169618" y="143979"/>
                  </a:lnTo>
                  <a:lnTo>
                    <a:pt x="185359" y="204271"/>
                  </a:lnTo>
                  <a:lnTo>
                    <a:pt x="195694" y="260436"/>
                  </a:lnTo>
                  <a:lnTo>
                    <a:pt x="209667" y="322586"/>
                  </a:lnTo>
                  <a:lnTo>
                    <a:pt x="223692" y="384645"/>
                  </a:lnTo>
                  <a:lnTo>
                    <a:pt x="241237" y="441551"/>
                  </a:lnTo>
                  <a:lnTo>
                    <a:pt x="251765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42279" y="263212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8"/>
                  </a:lnTo>
                  <a:lnTo>
                    <a:pt x="1652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16103" y="232679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3120" y="215218"/>
                  </a:lnTo>
                  <a:lnTo>
                    <a:pt x="8334" y="268879"/>
                  </a:lnTo>
                  <a:lnTo>
                    <a:pt x="10095" y="328932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18100" y="2526839"/>
              <a:ext cx="179523" cy="210838"/>
            </a:xfrm>
            <a:custGeom>
              <a:avLst/>
              <a:gdLst/>
              <a:ahLst/>
              <a:cxnLst/>
              <a:rect l="0" t="0" r="0" b="0"/>
              <a:pathLst>
                <a:path w="179523" h="210838">
                  <a:moveTo>
                    <a:pt x="119102" y="31586"/>
                  </a:moveTo>
                  <a:lnTo>
                    <a:pt x="66074" y="46240"/>
                  </a:lnTo>
                  <a:lnTo>
                    <a:pt x="48350" y="59155"/>
                  </a:lnTo>
                  <a:lnTo>
                    <a:pt x="11866" y="98907"/>
                  </a:lnTo>
                  <a:lnTo>
                    <a:pt x="2031" y="117658"/>
                  </a:lnTo>
                  <a:lnTo>
                    <a:pt x="0" y="137690"/>
                  </a:lnTo>
                  <a:lnTo>
                    <a:pt x="4166" y="158292"/>
                  </a:lnTo>
                  <a:lnTo>
                    <a:pt x="13817" y="179146"/>
                  </a:lnTo>
                  <a:lnTo>
                    <a:pt x="32144" y="196994"/>
                  </a:lnTo>
                  <a:lnTo>
                    <a:pt x="43583" y="205029"/>
                  </a:lnTo>
                  <a:lnTo>
                    <a:pt x="65650" y="210837"/>
                  </a:lnTo>
                  <a:lnTo>
                    <a:pt x="108413" y="205033"/>
                  </a:lnTo>
                  <a:lnTo>
                    <a:pt x="134522" y="190342"/>
                  </a:lnTo>
                  <a:lnTo>
                    <a:pt x="157076" y="165582"/>
                  </a:lnTo>
                  <a:lnTo>
                    <a:pt x="172987" y="130430"/>
                  </a:lnTo>
                  <a:lnTo>
                    <a:pt x="179522" y="90378"/>
                  </a:lnTo>
                  <a:lnTo>
                    <a:pt x="173324" y="37263"/>
                  </a:lnTo>
                  <a:lnTo>
                    <a:pt x="1612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7300" y="2232041"/>
              <a:ext cx="31530" cy="473783"/>
            </a:xfrm>
            <a:custGeom>
              <a:avLst/>
              <a:gdLst/>
              <a:ahLst/>
              <a:cxnLst/>
              <a:rect l="0" t="0" r="0" b="0"/>
              <a:pathLst>
                <a:path w="31530" h="473783">
                  <a:moveTo>
                    <a:pt x="10472" y="0"/>
                  </a:moveTo>
                  <a:lnTo>
                    <a:pt x="3236" y="28726"/>
                  </a:lnTo>
                  <a:lnTo>
                    <a:pt x="593" y="92112"/>
                  </a:lnTo>
                  <a:lnTo>
                    <a:pt x="136" y="142326"/>
                  </a:lnTo>
                  <a:lnTo>
                    <a:pt x="0" y="195419"/>
                  </a:lnTo>
                  <a:lnTo>
                    <a:pt x="5544" y="249691"/>
                  </a:lnTo>
                  <a:lnTo>
                    <a:pt x="9498" y="304952"/>
                  </a:lnTo>
                  <a:lnTo>
                    <a:pt x="11353" y="357468"/>
                  </a:lnTo>
                  <a:lnTo>
                    <a:pt x="18748" y="411552"/>
                  </a:lnTo>
                  <a:lnTo>
                    <a:pt x="23452" y="446765"/>
                  </a:lnTo>
                  <a:lnTo>
                    <a:pt x="3152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42487" y="2379440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2481" y="5589"/>
                  </a:lnTo>
                  <a:lnTo>
                    <a:pt x="99902" y="19128"/>
                  </a:lnTo>
                  <a:lnTo>
                    <a:pt x="37454" y="40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3823" y="2832165"/>
              <a:ext cx="1358178" cy="94758"/>
            </a:xfrm>
            <a:custGeom>
              <a:avLst/>
              <a:gdLst/>
              <a:ahLst/>
              <a:cxnLst/>
              <a:rect l="0" t="0" r="0" b="0"/>
              <a:pathLst>
                <a:path w="1358178" h="94758">
                  <a:moveTo>
                    <a:pt x="1358177" y="0"/>
                  </a:moveTo>
                  <a:lnTo>
                    <a:pt x="1297793" y="0"/>
                  </a:lnTo>
                  <a:lnTo>
                    <a:pt x="1246309" y="0"/>
                  </a:lnTo>
                  <a:lnTo>
                    <a:pt x="1186990" y="0"/>
                  </a:lnTo>
                  <a:lnTo>
                    <a:pt x="1138739" y="0"/>
                  </a:lnTo>
                  <a:lnTo>
                    <a:pt x="1077268" y="0"/>
                  </a:lnTo>
                  <a:lnTo>
                    <a:pt x="1026030" y="0"/>
                  </a:lnTo>
                  <a:lnTo>
                    <a:pt x="966915" y="0"/>
                  </a:lnTo>
                  <a:lnTo>
                    <a:pt x="904945" y="0"/>
                  </a:lnTo>
                  <a:lnTo>
                    <a:pt x="863112" y="0"/>
                  </a:lnTo>
                  <a:lnTo>
                    <a:pt x="818004" y="3120"/>
                  </a:lnTo>
                  <a:lnTo>
                    <a:pt x="771829" y="7236"/>
                  </a:lnTo>
                  <a:lnTo>
                    <a:pt x="727910" y="9066"/>
                  </a:lnTo>
                  <a:lnTo>
                    <a:pt x="681875" y="12998"/>
                  </a:lnTo>
                  <a:lnTo>
                    <a:pt x="632949" y="18645"/>
                  </a:lnTo>
                  <a:lnTo>
                    <a:pt x="580008" y="25055"/>
                  </a:lnTo>
                  <a:lnTo>
                    <a:pt x="528403" y="31803"/>
                  </a:lnTo>
                  <a:lnTo>
                    <a:pt x="478171" y="38701"/>
                  </a:lnTo>
                  <a:lnTo>
                    <a:pt x="428550" y="45667"/>
                  </a:lnTo>
                  <a:lnTo>
                    <a:pt x="379200" y="52662"/>
                  </a:lnTo>
                  <a:lnTo>
                    <a:pt x="329970" y="58500"/>
                  </a:lnTo>
                  <a:lnTo>
                    <a:pt x="280795" y="61095"/>
                  </a:lnTo>
                  <a:lnTo>
                    <a:pt x="228523" y="65368"/>
                  </a:lnTo>
                  <a:lnTo>
                    <a:pt x="176435" y="71167"/>
                  </a:lnTo>
                  <a:lnTo>
                    <a:pt x="129889" y="77643"/>
                  </a:lnTo>
                  <a:lnTo>
                    <a:pt x="79565" y="84421"/>
                  </a:lnTo>
                  <a:lnTo>
                    <a:pt x="23575" y="916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6225" y="2579481"/>
              <a:ext cx="19599" cy="210571"/>
            </a:xfrm>
            <a:custGeom>
              <a:avLst/>
              <a:gdLst/>
              <a:ahLst/>
              <a:cxnLst/>
              <a:rect l="0" t="0" r="0" b="0"/>
              <a:pathLst>
                <a:path w="19599" h="210571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13234" y="173493"/>
                  </a:lnTo>
                  <a:lnTo>
                    <a:pt x="1959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95295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12443" y="2552359"/>
              <a:ext cx="188298" cy="240794"/>
            </a:xfrm>
            <a:custGeom>
              <a:avLst/>
              <a:gdLst/>
              <a:ahLst/>
              <a:cxnLst/>
              <a:rect l="0" t="0" r="0" b="0"/>
              <a:pathLst>
                <a:path w="188298" h="240794">
                  <a:moveTo>
                    <a:pt x="167121" y="6066"/>
                  </a:moveTo>
                  <a:lnTo>
                    <a:pt x="133500" y="0"/>
                  </a:lnTo>
                  <a:lnTo>
                    <a:pt x="73714" y="10625"/>
                  </a:lnTo>
                  <a:lnTo>
                    <a:pt x="19900" y="30380"/>
                  </a:lnTo>
                  <a:lnTo>
                    <a:pt x="9312" y="36313"/>
                  </a:lnTo>
                  <a:lnTo>
                    <a:pt x="3424" y="43778"/>
                  </a:lnTo>
                  <a:lnTo>
                    <a:pt x="668" y="52264"/>
                  </a:lnTo>
                  <a:lnTo>
                    <a:pt x="0" y="61431"/>
                  </a:lnTo>
                  <a:lnTo>
                    <a:pt x="3065" y="68712"/>
                  </a:lnTo>
                  <a:lnTo>
                    <a:pt x="15829" y="79922"/>
                  </a:lnTo>
                  <a:lnTo>
                    <a:pt x="48334" y="87220"/>
                  </a:lnTo>
                  <a:lnTo>
                    <a:pt x="100070" y="90856"/>
                  </a:lnTo>
                  <a:lnTo>
                    <a:pt x="134386" y="99689"/>
                  </a:lnTo>
                  <a:lnTo>
                    <a:pt x="165611" y="117774"/>
                  </a:lnTo>
                  <a:lnTo>
                    <a:pt x="182438" y="135262"/>
                  </a:lnTo>
                  <a:lnTo>
                    <a:pt x="186691" y="144839"/>
                  </a:lnTo>
                  <a:lnTo>
                    <a:pt x="188297" y="164839"/>
                  </a:lnTo>
                  <a:lnTo>
                    <a:pt x="182624" y="195829"/>
                  </a:lnTo>
                  <a:lnTo>
                    <a:pt x="167383" y="213627"/>
                  </a:lnTo>
                  <a:lnTo>
                    <a:pt x="145010" y="228167"/>
                  </a:lnTo>
                  <a:lnTo>
                    <a:pt x="119470" y="238528"/>
                  </a:lnTo>
                  <a:lnTo>
                    <a:pt x="95640" y="240793"/>
                  </a:lnTo>
                  <a:lnTo>
                    <a:pt x="51308" y="237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27084" y="2210984"/>
              <a:ext cx="42077" cy="568540"/>
            </a:xfrm>
            <a:custGeom>
              <a:avLst/>
              <a:gdLst/>
              <a:ahLst/>
              <a:cxnLst/>
              <a:rect l="0" t="0" r="0" b="0"/>
              <a:pathLst>
                <a:path w="42077" h="568540">
                  <a:moveTo>
                    <a:pt x="10491" y="0"/>
                  </a:moveTo>
                  <a:lnTo>
                    <a:pt x="2157" y="55170"/>
                  </a:lnTo>
                  <a:lnTo>
                    <a:pt x="613" y="110323"/>
                  </a:lnTo>
                  <a:lnTo>
                    <a:pt x="91" y="170881"/>
                  </a:lnTo>
                  <a:lnTo>
                    <a:pt x="0" y="219347"/>
                  </a:lnTo>
                  <a:lnTo>
                    <a:pt x="7205" y="280891"/>
                  </a:lnTo>
                  <a:lnTo>
                    <a:pt x="10687" y="329802"/>
                  </a:lnTo>
                  <a:lnTo>
                    <a:pt x="18632" y="388843"/>
                  </a:lnTo>
                  <a:lnTo>
                    <a:pt x="23431" y="437697"/>
                  </a:lnTo>
                  <a:lnTo>
                    <a:pt x="32263" y="493506"/>
                  </a:lnTo>
                  <a:lnTo>
                    <a:pt x="39168" y="537728"/>
                  </a:lnTo>
                  <a:lnTo>
                    <a:pt x="42076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69119" y="2453139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6303" y="14655"/>
                  </a:lnTo>
                  <a:lnTo>
                    <a:pt x="215775" y="24750"/>
                  </a:lnTo>
                  <a:lnTo>
                    <a:pt x="156350" y="29560"/>
                  </a:lnTo>
                  <a:lnTo>
                    <a:pt x="96264" y="39591"/>
                  </a:lnTo>
                  <a:lnTo>
                    <a:pt x="36736" y="528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4974" y="2547896"/>
              <a:ext cx="277644" cy="178974"/>
            </a:xfrm>
            <a:custGeom>
              <a:avLst/>
              <a:gdLst/>
              <a:ahLst/>
              <a:cxnLst/>
              <a:rect l="0" t="0" r="0" b="0"/>
              <a:pathLst>
                <a:path w="277644" h="17897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0243" y="145407"/>
                  </a:lnTo>
                  <a:lnTo>
                    <a:pt x="39403" y="172805"/>
                  </a:lnTo>
                  <a:lnTo>
                    <a:pt x="47326" y="177205"/>
                  </a:lnTo>
                  <a:lnTo>
                    <a:pt x="65487" y="178973"/>
                  </a:lnTo>
                  <a:lnTo>
                    <a:pt x="74074" y="175468"/>
                  </a:lnTo>
                  <a:lnTo>
                    <a:pt x="89853" y="162213"/>
                  </a:lnTo>
                  <a:lnTo>
                    <a:pt x="106301" y="129432"/>
                  </a:lnTo>
                  <a:lnTo>
                    <a:pt x="116274" y="77386"/>
                  </a:lnTo>
                  <a:lnTo>
                    <a:pt x="120800" y="76157"/>
                  </a:lnTo>
                  <a:lnTo>
                    <a:pt x="126156" y="78847"/>
                  </a:lnTo>
                  <a:lnTo>
                    <a:pt x="172160" y="138935"/>
                  </a:lnTo>
                  <a:lnTo>
                    <a:pt x="186090" y="153776"/>
                  </a:lnTo>
                  <a:lnTo>
                    <a:pt x="195419" y="157499"/>
                  </a:lnTo>
                  <a:lnTo>
                    <a:pt x="218264" y="158517"/>
                  </a:lnTo>
                  <a:lnTo>
                    <a:pt x="237776" y="151950"/>
                  </a:lnTo>
                  <a:lnTo>
                    <a:pt x="246255" y="146924"/>
                  </a:lnTo>
                  <a:lnTo>
                    <a:pt x="258795" y="128860"/>
                  </a:lnTo>
                  <a:lnTo>
                    <a:pt x="276378" y="84725"/>
                  </a:lnTo>
                  <a:lnTo>
                    <a:pt x="277643" y="6339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36312" y="2526839"/>
              <a:ext cx="219731" cy="239230"/>
            </a:xfrm>
            <a:custGeom>
              <a:avLst/>
              <a:gdLst/>
              <a:ahLst/>
              <a:cxnLst/>
              <a:rect l="0" t="0" r="0" b="0"/>
              <a:pathLst>
                <a:path w="219731" h="239230">
                  <a:moveTo>
                    <a:pt x="101387" y="21057"/>
                  </a:moveTo>
                  <a:lnTo>
                    <a:pt x="58695" y="24176"/>
                  </a:lnTo>
                  <a:lnTo>
                    <a:pt x="48359" y="26646"/>
                  </a:lnTo>
                  <a:lnTo>
                    <a:pt x="40299" y="31802"/>
                  </a:lnTo>
                  <a:lnTo>
                    <a:pt x="9259" y="75115"/>
                  </a:lnTo>
                  <a:lnTo>
                    <a:pt x="0" y="111293"/>
                  </a:lnTo>
                  <a:lnTo>
                    <a:pt x="2846" y="151649"/>
                  </a:lnTo>
                  <a:lnTo>
                    <a:pt x="16687" y="187653"/>
                  </a:lnTo>
                  <a:lnTo>
                    <a:pt x="35606" y="214958"/>
                  </a:lnTo>
                  <a:lnTo>
                    <a:pt x="61619" y="232277"/>
                  </a:lnTo>
                  <a:lnTo>
                    <a:pt x="97143" y="239229"/>
                  </a:lnTo>
                  <a:lnTo>
                    <a:pt x="120557" y="234616"/>
                  </a:lnTo>
                  <a:lnTo>
                    <a:pt x="150351" y="218864"/>
                  </a:lnTo>
                  <a:lnTo>
                    <a:pt x="194706" y="184539"/>
                  </a:lnTo>
                  <a:lnTo>
                    <a:pt x="211185" y="155284"/>
                  </a:lnTo>
                  <a:lnTo>
                    <a:pt x="219596" y="130626"/>
                  </a:lnTo>
                  <a:lnTo>
                    <a:pt x="219730" y="84847"/>
                  </a:lnTo>
                  <a:lnTo>
                    <a:pt x="212086" y="60717"/>
                  </a:lnTo>
                  <a:lnTo>
                    <a:pt x="199719" y="42193"/>
                  </a:lnTo>
                  <a:lnTo>
                    <a:pt x="182525" y="26161"/>
                  </a:lnTo>
                  <a:lnTo>
                    <a:pt x="147524" y="9571"/>
                  </a:lnTo>
                  <a:lnTo>
                    <a:pt x="89294" y="1260"/>
                  </a:lnTo>
                  <a:lnTo>
                    <a:pt x="698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13748" y="2474197"/>
              <a:ext cx="339932" cy="244357"/>
            </a:xfrm>
            <a:custGeom>
              <a:avLst/>
              <a:gdLst/>
              <a:ahLst/>
              <a:cxnLst/>
              <a:rect l="0" t="0" r="0" b="0"/>
              <a:pathLst>
                <a:path w="339932" h="244357">
                  <a:moveTo>
                    <a:pt x="13547" y="21056"/>
                  </a:moveTo>
                  <a:lnTo>
                    <a:pt x="2369" y="43413"/>
                  </a:lnTo>
                  <a:lnTo>
                    <a:pt x="0" y="63748"/>
                  </a:lnTo>
                  <a:lnTo>
                    <a:pt x="8011" y="116577"/>
                  </a:lnTo>
                  <a:lnTo>
                    <a:pt x="22029" y="166527"/>
                  </a:lnTo>
                  <a:lnTo>
                    <a:pt x="46114" y="207069"/>
                  </a:lnTo>
                  <a:lnTo>
                    <a:pt x="52806" y="215255"/>
                  </a:lnTo>
                  <a:lnTo>
                    <a:pt x="61947" y="219542"/>
                  </a:lnTo>
                  <a:lnTo>
                    <a:pt x="84581" y="221186"/>
                  </a:lnTo>
                  <a:lnTo>
                    <a:pt x="93658" y="216478"/>
                  </a:lnTo>
                  <a:lnTo>
                    <a:pt x="106864" y="198767"/>
                  </a:lnTo>
                  <a:lnTo>
                    <a:pt x="128709" y="144111"/>
                  </a:lnTo>
                  <a:lnTo>
                    <a:pt x="133750" y="119031"/>
                  </a:lnTo>
                  <a:lnTo>
                    <a:pt x="132351" y="94540"/>
                  </a:lnTo>
                  <a:lnTo>
                    <a:pt x="148649" y="156401"/>
                  </a:lnTo>
                  <a:lnTo>
                    <a:pt x="179185" y="219279"/>
                  </a:lnTo>
                  <a:lnTo>
                    <a:pt x="195958" y="235108"/>
                  </a:lnTo>
                  <a:lnTo>
                    <a:pt x="205345" y="240966"/>
                  </a:lnTo>
                  <a:lnTo>
                    <a:pt x="228252" y="244356"/>
                  </a:lnTo>
                  <a:lnTo>
                    <a:pt x="251691" y="240794"/>
                  </a:lnTo>
                  <a:lnTo>
                    <a:pt x="269907" y="231411"/>
                  </a:lnTo>
                  <a:lnTo>
                    <a:pt x="293316" y="207386"/>
                  </a:lnTo>
                  <a:lnTo>
                    <a:pt x="321017" y="159421"/>
                  </a:lnTo>
                  <a:lnTo>
                    <a:pt x="333807" y="117556"/>
                  </a:lnTo>
                  <a:lnTo>
                    <a:pt x="338721" y="54719"/>
                  </a:lnTo>
                  <a:lnTo>
                    <a:pt x="339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41110" y="2505782"/>
              <a:ext cx="151853" cy="253233"/>
            </a:xfrm>
            <a:custGeom>
              <a:avLst/>
              <a:gdLst/>
              <a:ahLst/>
              <a:cxnLst/>
              <a:rect l="0" t="0" r="0" b="0"/>
              <a:pathLst>
                <a:path w="151853" h="253233">
                  <a:moveTo>
                    <a:pt x="81024" y="0"/>
                  </a:moveTo>
                  <a:lnTo>
                    <a:pt x="64257" y="5589"/>
                  </a:lnTo>
                  <a:lnTo>
                    <a:pt x="49785" y="17692"/>
                  </a:lnTo>
                  <a:lnTo>
                    <a:pt x="31604" y="44236"/>
                  </a:lnTo>
                  <a:lnTo>
                    <a:pt x="11259" y="96206"/>
                  </a:lnTo>
                  <a:lnTo>
                    <a:pt x="0" y="148379"/>
                  </a:lnTo>
                  <a:lnTo>
                    <a:pt x="865" y="186684"/>
                  </a:lnTo>
                  <a:lnTo>
                    <a:pt x="6793" y="208143"/>
                  </a:lnTo>
                  <a:lnTo>
                    <a:pt x="17227" y="225479"/>
                  </a:lnTo>
                  <a:lnTo>
                    <a:pt x="41844" y="248393"/>
                  </a:lnTo>
                  <a:lnTo>
                    <a:pt x="51395" y="252163"/>
                  </a:lnTo>
                  <a:lnTo>
                    <a:pt x="71365" y="253232"/>
                  </a:lnTo>
                  <a:lnTo>
                    <a:pt x="102339" y="241668"/>
                  </a:lnTo>
                  <a:lnTo>
                    <a:pt x="128154" y="217834"/>
                  </a:lnTo>
                  <a:lnTo>
                    <a:pt x="145032" y="188546"/>
                  </a:lnTo>
                  <a:lnTo>
                    <a:pt x="151852" y="152052"/>
                  </a:lnTo>
                  <a:lnTo>
                    <a:pt x="148284" y="111603"/>
                  </a:lnTo>
                  <a:lnTo>
                    <a:pt x="129362" y="66759"/>
                  </a:lnTo>
                  <a:lnTo>
                    <a:pt x="11261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59005" y="2537367"/>
              <a:ext cx="126343" cy="204924"/>
            </a:xfrm>
            <a:custGeom>
              <a:avLst/>
              <a:gdLst/>
              <a:ahLst/>
              <a:cxnLst/>
              <a:rect l="0" t="0" r="0" b="0"/>
              <a:pathLst>
                <a:path w="126343" h="204924">
                  <a:moveTo>
                    <a:pt x="0" y="84228"/>
                  </a:moveTo>
                  <a:lnTo>
                    <a:pt x="34747" y="139273"/>
                  </a:lnTo>
                  <a:lnTo>
                    <a:pt x="61233" y="198741"/>
                  </a:lnTo>
                  <a:lnTo>
                    <a:pt x="63049" y="203854"/>
                  </a:lnTo>
                  <a:lnTo>
                    <a:pt x="61920" y="204923"/>
                  </a:lnTo>
                  <a:lnTo>
                    <a:pt x="58827" y="203296"/>
                  </a:lnTo>
                  <a:lnTo>
                    <a:pt x="45459" y="167063"/>
                  </a:lnTo>
                  <a:lnTo>
                    <a:pt x="28054" y="106720"/>
                  </a:lnTo>
                  <a:lnTo>
                    <a:pt x="23130" y="68536"/>
                  </a:lnTo>
                  <a:lnTo>
                    <a:pt x="28218" y="44499"/>
                  </a:lnTo>
                  <a:lnTo>
                    <a:pt x="32849" y="33175"/>
                  </a:lnTo>
                  <a:lnTo>
                    <a:pt x="47355" y="17474"/>
                  </a:lnTo>
                  <a:lnTo>
                    <a:pt x="56136" y="11650"/>
                  </a:lnTo>
                  <a:lnTo>
                    <a:pt x="90853" y="34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05286" y="2284248"/>
              <a:ext cx="195917" cy="516845"/>
            </a:xfrm>
            <a:custGeom>
              <a:avLst/>
              <a:gdLst/>
              <a:ahLst/>
              <a:cxnLst/>
              <a:rect l="0" t="0" r="0" b="0"/>
              <a:pathLst>
                <a:path w="195917" h="516845">
                  <a:moveTo>
                    <a:pt x="122216" y="358405"/>
                  </a:moveTo>
                  <a:lnTo>
                    <a:pt x="116627" y="341637"/>
                  </a:lnTo>
                  <a:lnTo>
                    <a:pt x="104525" y="327166"/>
                  </a:lnTo>
                  <a:lnTo>
                    <a:pt x="96384" y="320031"/>
                  </a:lnTo>
                  <a:lnTo>
                    <a:pt x="74861" y="312104"/>
                  </a:lnTo>
                  <a:lnTo>
                    <a:pt x="62570" y="309990"/>
                  </a:lnTo>
                  <a:lnTo>
                    <a:pt x="42674" y="313880"/>
                  </a:lnTo>
                  <a:lnTo>
                    <a:pt x="26033" y="324578"/>
                  </a:lnTo>
                  <a:lnTo>
                    <a:pt x="10838" y="341031"/>
                  </a:lnTo>
                  <a:lnTo>
                    <a:pt x="2525" y="363161"/>
                  </a:lnTo>
                  <a:lnTo>
                    <a:pt x="0" y="389764"/>
                  </a:lnTo>
                  <a:lnTo>
                    <a:pt x="7911" y="448264"/>
                  </a:lnTo>
                  <a:lnTo>
                    <a:pt x="15262" y="470872"/>
                  </a:lnTo>
                  <a:lnTo>
                    <a:pt x="45712" y="511920"/>
                  </a:lnTo>
                  <a:lnTo>
                    <a:pt x="53666" y="515730"/>
                  </a:lnTo>
                  <a:lnTo>
                    <a:pt x="71862" y="516844"/>
                  </a:lnTo>
                  <a:lnTo>
                    <a:pt x="88529" y="510320"/>
                  </a:lnTo>
                  <a:lnTo>
                    <a:pt x="103734" y="498452"/>
                  </a:lnTo>
                  <a:lnTo>
                    <a:pt x="124279" y="472040"/>
                  </a:lnTo>
                  <a:lnTo>
                    <a:pt x="146130" y="421288"/>
                  </a:lnTo>
                  <a:lnTo>
                    <a:pt x="157118" y="367548"/>
                  </a:lnTo>
                  <a:lnTo>
                    <a:pt x="162193" y="316530"/>
                  </a:lnTo>
                  <a:lnTo>
                    <a:pt x="163908" y="257370"/>
                  </a:lnTo>
                  <a:lnTo>
                    <a:pt x="164247" y="197504"/>
                  </a:lnTo>
                  <a:lnTo>
                    <a:pt x="164314" y="135289"/>
                  </a:lnTo>
                  <a:lnTo>
                    <a:pt x="155922" y="82835"/>
                  </a:lnTo>
                  <a:lnTo>
                    <a:pt x="146371" y="31869"/>
                  </a:lnTo>
                  <a:lnTo>
                    <a:pt x="139581" y="5047"/>
                  </a:lnTo>
                  <a:lnTo>
                    <a:pt x="134962" y="0"/>
                  </a:lnTo>
                  <a:lnTo>
                    <a:pt x="129544" y="146"/>
                  </a:lnTo>
                  <a:lnTo>
                    <a:pt x="123592" y="3752"/>
                  </a:lnTo>
                  <a:lnTo>
                    <a:pt x="116979" y="26476"/>
                  </a:lnTo>
                  <a:lnTo>
                    <a:pt x="112733" y="87078"/>
                  </a:lnTo>
                  <a:lnTo>
                    <a:pt x="111894" y="144109"/>
                  </a:lnTo>
                  <a:lnTo>
                    <a:pt x="114848" y="200434"/>
                  </a:lnTo>
                  <a:lnTo>
                    <a:pt x="120761" y="256620"/>
                  </a:lnTo>
                  <a:lnTo>
                    <a:pt x="130334" y="315119"/>
                  </a:lnTo>
                  <a:lnTo>
                    <a:pt x="140090" y="368196"/>
                  </a:lnTo>
                  <a:lnTo>
                    <a:pt x="157354" y="430620"/>
                  </a:lnTo>
                  <a:lnTo>
                    <a:pt x="172527" y="472755"/>
                  </a:lnTo>
                  <a:lnTo>
                    <a:pt x="195916" y="505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64373" y="2474197"/>
              <a:ext cx="185147" cy="336912"/>
            </a:xfrm>
            <a:custGeom>
              <a:avLst/>
              <a:gdLst/>
              <a:ahLst/>
              <a:cxnLst/>
              <a:rect l="0" t="0" r="0" b="0"/>
              <a:pathLst>
                <a:path w="185147" h="336912">
                  <a:moveTo>
                    <a:pt x="168456" y="0"/>
                  </a:moveTo>
                  <a:lnTo>
                    <a:pt x="117430" y="14572"/>
                  </a:lnTo>
                  <a:lnTo>
                    <a:pt x="64553" y="47325"/>
                  </a:lnTo>
                  <a:lnTo>
                    <a:pt x="47797" y="65487"/>
                  </a:lnTo>
                  <a:lnTo>
                    <a:pt x="43563" y="75243"/>
                  </a:lnTo>
                  <a:lnTo>
                    <a:pt x="41978" y="95442"/>
                  </a:lnTo>
                  <a:lnTo>
                    <a:pt x="45532" y="104572"/>
                  </a:lnTo>
                  <a:lnTo>
                    <a:pt x="58841" y="120956"/>
                  </a:lnTo>
                  <a:lnTo>
                    <a:pt x="114434" y="149347"/>
                  </a:lnTo>
                  <a:lnTo>
                    <a:pt x="135087" y="163472"/>
                  </a:lnTo>
                  <a:lnTo>
                    <a:pt x="174778" y="205710"/>
                  </a:lnTo>
                  <a:lnTo>
                    <a:pt x="182964" y="226737"/>
                  </a:lnTo>
                  <a:lnTo>
                    <a:pt x="185146" y="238896"/>
                  </a:lnTo>
                  <a:lnTo>
                    <a:pt x="181333" y="261763"/>
                  </a:lnTo>
                  <a:lnTo>
                    <a:pt x="177041" y="272775"/>
                  </a:lnTo>
                  <a:lnTo>
                    <a:pt x="159793" y="291249"/>
                  </a:lnTo>
                  <a:lnTo>
                    <a:pt x="135360" y="306088"/>
                  </a:lnTo>
                  <a:lnTo>
                    <a:pt x="72014" y="325147"/>
                  </a:lnTo>
                  <a:lnTo>
                    <a:pt x="29916" y="333426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2014-12-11T19:47:31Z</dcterms:created>
  <dcterms:modified xsi:type="dcterms:W3CDTF">2014-12-11T19:47:43Z</dcterms:modified>
</cp:coreProperties>
</file>